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521" r:id="rId1"/>
  </p:sldMasterIdLst>
  <p:notesMasterIdLst>
    <p:notesMasterId r:id="rId63"/>
  </p:notesMasterIdLst>
  <p:sldIdLst>
    <p:sldId id="256" r:id="rId2"/>
    <p:sldId id="264" r:id="rId3"/>
    <p:sldId id="283" r:id="rId4"/>
    <p:sldId id="268" r:id="rId5"/>
    <p:sldId id="272" r:id="rId6"/>
    <p:sldId id="270" r:id="rId7"/>
    <p:sldId id="271" r:id="rId8"/>
    <p:sldId id="269" r:id="rId9"/>
    <p:sldId id="257" r:id="rId10"/>
    <p:sldId id="258" r:id="rId11"/>
    <p:sldId id="314" r:id="rId12"/>
    <p:sldId id="261" r:id="rId13"/>
    <p:sldId id="262" r:id="rId14"/>
    <p:sldId id="263" r:id="rId15"/>
    <p:sldId id="265" r:id="rId16"/>
    <p:sldId id="266" r:id="rId17"/>
    <p:sldId id="267" r:id="rId18"/>
    <p:sldId id="273" r:id="rId19"/>
    <p:sldId id="274" r:id="rId20"/>
    <p:sldId id="275" r:id="rId21"/>
    <p:sldId id="276" r:id="rId22"/>
    <p:sldId id="277" r:id="rId23"/>
    <p:sldId id="311" r:id="rId24"/>
    <p:sldId id="278" r:id="rId25"/>
    <p:sldId id="279" r:id="rId26"/>
    <p:sldId id="280" r:id="rId27"/>
    <p:sldId id="281" r:id="rId28"/>
    <p:sldId id="282" r:id="rId29"/>
    <p:sldId id="317" r:id="rId30"/>
    <p:sldId id="318" r:id="rId31"/>
    <p:sldId id="304" r:id="rId32"/>
    <p:sldId id="305" r:id="rId33"/>
    <p:sldId id="306" r:id="rId34"/>
    <p:sldId id="307" r:id="rId35"/>
    <p:sldId id="284" r:id="rId36"/>
    <p:sldId id="285" r:id="rId37"/>
    <p:sldId id="286" r:id="rId38"/>
    <p:sldId id="287" r:id="rId39"/>
    <p:sldId id="288" r:id="rId40"/>
    <p:sldId id="289" r:id="rId41"/>
    <p:sldId id="315" r:id="rId42"/>
    <p:sldId id="290" r:id="rId43"/>
    <p:sldId id="291" r:id="rId44"/>
    <p:sldId id="292" r:id="rId45"/>
    <p:sldId id="293" r:id="rId46"/>
    <p:sldId id="294" r:id="rId47"/>
    <p:sldId id="296" r:id="rId48"/>
    <p:sldId id="295" r:id="rId49"/>
    <p:sldId id="297" r:id="rId50"/>
    <p:sldId id="298" r:id="rId51"/>
    <p:sldId id="299" r:id="rId52"/>
    <p:sldId id="300" r:id="rId53"/>
    <p:sldId id="301" r:id="rId54"/>
    <p:sldId id="302" r:id="rId55"/>
    <p:sldId id="312" r:id="rId56"/>
    <p:sldId id="303" r:id="rId57"/>
    <p:sldId id="313" r:id="rId58"/>
    <p:sldId id="309" r:id="rId59"/>
    <p:sldId id="310" r:id="rId60"/>
    <p:sldId id="308" r:id="rId61"/>
    <p:sldId id="316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850E62-B06E-45B8-A9CA-DC63989E57CC}" v="62" dt="2025-07-30T12:30:39.9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125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ster Marečková" userId="930799f6beffcb1a" providerId="LiveId" clId="{4D850E62-B06E-45B8-A9CA-DC63989E57CC}"/>
    <pc:docChg chg="undo custSel addSld delSld modSld sldOrd">
      <pc:chgData name="Ester Marečková" userId="930799f6beffcb1a" providerId="LiveId" clId="{4D850E62-B06E-45B8-A9CA-DC63989E57CC}" dt="2025-07-30T19:11:24.774" v="11518" actId="20577"/>
      <pc:docMkLst>
        <pc:docMk/>
      </pc:docMkLst>
      <pc:sldChg chg="addSp delSp modSp mod setBg addAnim delAnim">
        <pc:chgData name="Ester Marečková" userId="930799f6beffcb1a" providerId="LiveId" clId="{4D850E62-B06E-45B8-A9CA-DC63989E57CC}" dt="2025-07-30T12:30:57.963" v="11460" actId="1076"/>
        <pc:sldMkLst>
          <pc:docMk/>
          <pc:sldMk cId="3062748651" sldId="256"/>
        </pc:sldMkLst>
        <pc:spChg chg="mod">
          <ac:chgData name="Ester Marečková" userId="930799f6beffcb1a" providerId="LiveId" clId="{4D850E62-B06E-45B8-A9CA-DC63989E57CC}" dt="2025-07-30T12:30:54.627" v="11459" actId="255"/>
          <ac:spMkLst>
            <pc:docMk/>
            <pc:sldMk cId="3062748651" sldId="256"/>
            <ac:spMk id="2" creationId="{003898BF-8FF8-F914-83C4-C2DBDFD831CC}"/>
          </ac:spMkLst>
        </pc:spChg>
        <pc:spChg chg="mod">
          <ac:chgData name="Ester Marečková" userId="930799f6beffcb1a" providerId="LiveId" clId="{4D850E62-B06E-45B8-A9CA-DC63989E57CC}" dt="2025-07-30T12:30:57.963" v="11460" actId="1076"/>
          <ac:spMkLst>
            <pc:docMk/>
            <pc:sldMk cId="3062748651" sldId="256"/>
            <ac:spMk id="3" creationId="{585B714C-0CBE-876B-C5E9-254A5C43A390}"/>
          </ac:spMkLst>
        </pc:spChg>
        <pc:spChg chg="add del">
          <ac:chgData name="Ester Marečková" userId="930799f6beffcb1a" providerId="LiveId" clId="{4D850E62-B06E-45B8-A9CA-DC63989E57CC}" dt="2025-07-30T11:07:38.377" v="8430" actId="26606"/>
          <ac:spMkLst>
            <pc:docMk/>
            <pc:sldMk cId="3062748651" sldId="256"/>
            <ac:spMk id="8" creationId="{A8DB9CD9-59B1-4D73-BC4C-98796A48EF9B}"/>
          </ac:spMkLst>
        </pc:spChg>
        <pc:spChg chg="add del">
          <ac:chgData name="Ester Marečková" userId="930799f6beffcb1a" providerId="LiveId" clId="{4D850E62-B06E-45B8-A9CA-DC63989E57CC}" dt="2025-07-30T11:07:38.377" v="8430" actId="26606"/>
          <ac:spMkLst>
            <pc:docMk/>
            <pc:sldMk cId="3062748651" sldId="256"/>
            <ac:spMk id="10" creationId="{8874A6A9-41FF-4E33-AFA8-F9F81436A59E}"/>
          </ac:spMkLst>
        </pc:spChg>
        <pc:spChg chg="add del">
          <ac:chgData name="Ester Marečková" userId="930799f6beffcb1a" providerId="LiveId" clId="{4D850E62-B06E-45B8-A9CA-DC63989E57CC}" dt="2025-07-30T11:07:42.370" v="8432" actId="26606"/>
          <ac:spMkLst>
            <pc:docMk/>
            <pc:sldMk cId="3062748651" sldId="256"/>
            <ac:spMk id="21" creationId="{1EADCAF8-8823-4E89-8612-21029831A4B2}"/>
          </ac:spMkLst>
        </pc:spChg>
        <pc:spChg chg="add del">
          <ac:chgData name="Ester Marečková" userId="930799f6beffcb1a" providerId="LiveId" clId="{4D850E62-B06E-45B8-A9CA-DC63989E57CC}" dt="2025-07-30T11:07:42.370" v="8432" actId="26606"/>
          <ac:spMkLst>
            <pc:docMk/>
            <pc:sldMk cId="3062748651" sldId="256"/>
            <ac:spMk id="22" creationId="{28CA07B2-0819-4B62-9425-7A52BBDD7070}"/>
          </ac:spMkLst>
        </pc:spChg>
        <pc:spChg chg="add del">
          <ac:chgData name="Ester Marečková" userId="930799f6beffcb1a" providerId="LiveId" clId="{4D850E62-B06E-45B8-A9CA-DC63989E57CC}" dt="2025-07-30T11:07:47.372" v="8434" actId="26606"/>
          <ac:spMkLst>
            <pc:docMk/>
            <pc:sldMk cId="3062748651" sldId="256"/>
            <ac:spMk id="32" creationId="{73A25D70-4A55-4F72-B9C5-A69CDBF4DB42}"/>
          </ac:spMkLst>
        </pc:spChg>
        <pc:spChg chg="add del">
          <ac:chgData name="Ester Marečková" userId="930799f6beffcb1a" providerId="LiveId" clId="{4D850E62-B06E-45B8-A9CA-DC63989E57CC}" dt="2025-07-30T11:07:47.372" v="8434" actId="26606"/>
          <ac:spMkLst>
            <pc:docMk/>
            <pc:sldMk cId="3062748651" sldId="256"/>
            <ac:spMk id="33" creationId="{54957100-6D8B-4161-9F2F-C0A949EC84C4}"/>
          </ac:spMkLst>
        </pc:spChg>
        <pc:spChg chg="add del">
          <ac:chgData name="Ester Marečková" userId="930799f6beffcb1a" providerId="LiveId" clId="{4D850E62-B06E-45B8-A9CA-DC63989E57CC}" dt="2025-07-30T11:07:47.372" v="8434" actId="26606"/>
          <ac:spMkLst>
            <pc:docMk/>
            <pc:sldMk cId="3062748651" sldId="256"/>
            <ac:spMk id="34" creationId="{0BD8B065-EE51-4AE2-A94C-86249998FD7B}"/>
          </ac:spMkLst>
        </pc:spChg>
        <pc:spChg chg="add del">
          <ac:chgData name="Ester Marečková" userId="930799f6beffcb1a" providerId="LiveId" clId="{4D850E62-B06E-45B8-A9CA-DC63989E57CC}" dt="2025-07-30T11:07:51.071" v="8438" actId="26606"/>
          <ac:spMkLst>
            <pc:docMk/>
            <pc:sldMk cId="3062748651" sldId="256"/>
            <ac:spMk id="40" creationId="{FFD48BC7-DC40-47DE-87EE-9F4B6ECB9ABB}"/>
          </ac:spMkLst>
        </pc:spChg>
        <pc:spChg chg="add del">
          <ac:chgData name="Ester Marečková" userId="930799f6beffcb1a" providerId="LiveId" clId="{4D850E62-B06E-45B8-A9CA-DC63989E57CC}" dt="2025-07-30T11:07:51.071" v="8438" actId="26606"/>
          <ac:spMkLst>
            <pc:docMk/>
            <pc:sldMk cId="3062748651" sldId="256"/>
            <ac:spMk id="41" creationId="{E502BBC7-2C76-46F3-BC24-5985BC13DB88}"/>
          </ac:spMkLst>
        </pc:spChg>
        <pc:spChg chg="add del">
          <ac:chgData name="Ester Marečková" userId="930799f6beffcb1a" providerId="LiveId" clId="{4D850E62-B06E-45B8-A9CA-DC63989E57CC}" dt="2025-07-30T11:07:51.071" v="8438" actId="26606"/>
          <ac:spMkLst>
            <pc:docMk/>
            <pc:sldMk cId="3062748651" sldId="256"/>
            <ac:spMk id="42" creationId="{C7F28D52-2A5F-4D23-81AE-7CB8B591C7AF}"/>
          </ac:spMkLst>
        </pc:spChg>
        <pc:spChg chg="add del">
          <ac:chgData name="Ester Marečková" userId="930799f6beffcb1a" providerId="LiveId" clId="{4D850E62-B06E-45B8-A9CA-DC63989E57CC}" dt="2025-07-30T11:07:51.071" v="8438" actId="26606"/>
          <ac:spMkLst>
            <pc:docMk/>
            <pc:sldMk cId="3062748651" sldId="256"/>
            <ac:spMk id="43" creationId="{3629484E-3792-4B3D-89AD-7C8A1ED0E0D4}"/>
          </ac:spMkLst>
        </pc:spChg>
        <pc:spChg chg="add del">
          <ac:chgData name="Ester Marečková" userId="930799f6beffcb1a" providerId="LiveId" clId="{4D850E62-B06E-45B8-A9CA-DC63989E57CC}" dt="2025-07-30T11:08:18.722" v="8442" actId="26606"/>
          <ac:spMkLst>
            <pc:docMk/>
            <pc:sldMk cId="3062748651" sldId="256"/>
            <ac:spMk id="45" creationId="{A8DB9CD9-59B1-4D73-BC4C-98796A48EF9B}"/>
          </ac:spMkLst>
        </pc:spChg>
        <pc:spChg chg="add del">
          <ac:chgData name="Ester Marečková" userId="930799f6beffcb1a" providerId="LiveId" clId="{4D850E62-B06E-45B8-A9CA-DC63989E57CC}" dt="2025-07-30T11:08:18.722" v="8442" actId="26606"/>
          <ac:spMkLst>
            <pc:docMk/>
            <pc:sldMk cId="3062748651" sldId="256"/>
            <ac:spMk id="46" creationId="{8874A6A9-41FF-4E33-AFA8-F9F81436A59E}"/>
          </ac:spMkLst>
        </pc:spChg>
        <pc:grpChg chg="add del">
          <ac:chgData name="Ester Marečková" userId="930799f6beffcb1a" providerId="LiveId" clId="{4D850E62-B06E-45B8-A9CA-DC63989E57CC}" dt="2025-07-30T11:07:38.377" v="8430" actId="26606"/>
          <ac:grpSpMkLst>
            <pc:docMk/>
            <pc:sldMk cId="3062748651" sldId="256"/>
            <ac:grpSpMk id="12" creationId="{721D730E-1F97-4071-B143-B05E6D2599BC}"/>
          </ac:grpSpMkLst>
        </pc:grpChg>
        <pc:grpChg chg="add del">
          <ac:chgData name="Ester Marečková" userId="930799f6beffcb1a" providerId="LiveId" clId="{4D850E62-B06E-45B8-A9CA-DC63989E57CC}" dt="2025-07-30T11:07:47.372" v="8434" actId="26606"/>
          <ac:grpSpMkLst>
            <pc:docMk/>
            <pc:sldMk cId="3062748651" sldId="256"/>
            <ac:grpSpMk id="14" creationId="{18999293-B054-4B57-A26F-D04C2BB11338}"/>
          </ac:grpSpMkLst>
        </pc:grpChg>
        <pc:grpChg chg="add del">
          <ac:chgData name="Ester Marečková" userId="930799f6beffcb1a" providerId="LiveId" clId="{4D850E62-B06E-45B8-A9CA-DC63989E57CC}" dt="2025-07-30T11:07:47.372" v="8434" actId="26606"/>
          <ac:grpSpMkLst>
            <pc:docMk/>
            <pc:sldMk cId="3062748651" sldId="256"/>
            <ac:grpSpMk id="20" creationId="{761945C4-D997-42F3-B59A-984CF0066715}"/>
          </ac:grpSpMkLst>
        </pc:grpChg>
        <pc:grpChg chg="add del">
          <ac:chgData name="Ester Marečková" userId="930799f6beffcb1a" providerId="LiveId" clId="{4D850E62-B06E-45B8-A9CA-DC63989E57CC}" dt="2025-07-30T11:07:42.370" v="8432" actId="26606"/>
          <ac:grpSpMkLst>
            <pc:docMk/>
            <pc:sldMk cId="3062748651" sldId="256"/>
            <ac:grpSpMk id="23" creationId="{DA02BEE4-A5D4-40AF-882D-49D34B086FFF}"/>
          </ac:grpSpMkLst>
        </pc:grpChg>
        <pc:grpChg chg="add del">
          <ac:chgData name="Ester Marečková" userId="930799f6beffcb1a" providerId="LiveId" clId="{4D850E62-B06E-45B8-A9CA-DC63989E57CC}" dt="2025-07-30T11:08:18.722" v="8442" actId="26606"/>
          <ac:grpSpMkLst>
            <pc:docMk/>
            <pc:sldMk cId="3062748651" sldId="256"/>
            <ac:grpSpMk id="47" creationId="{721D730E-1F97-4071-B143-B05E6D2599BC}"/>
          </ac:grpSpMkLst>
        </pc:grpChg>
        <pc:picChg chg="add mod">
          <ac:chgData name="Ester Marečková" userId="930799f6beffcb1a" providerId="LiveId" clId="{4D850E62-B06E-45B8-A9CA-DC63989E57CC}" dt="2025-07-30T12:30:46.603" v="11457" actId="1076"/>
          <ac:picMkLst>
            <pc:docMk/>
            <pc:sldMk cId="3062748651" sldId="256"/>
            <ac:picMk id="5" creationId="{C0027551-6B47-8DC3-3D36-D25E41D96C96}"/>
          </ac:picMkLst>
        </pc:picChg>
      </pc:sldChg>
      <pc:sldChg chg="modSp mod">
        <pc:chgData name="Ester Marečková" userId="930799f6beffcb1a" providerId="LiveId" clId="{4D850E62-B06E-45B8-A9CA-DC63989E57CC}" dt="2025-07-30T11:14:38.387" v="8493" actId="2711"/>
        <pc:sldMkLst>
          <pc:docMk/>
          <pc:sldMk cId="1768923044" sldId="257"/>
        </pc:sldMkLst>
        <pc:spChg chg="mod">
          <ac:chgData name="Ester Marečková" userId="930799f6beffcb1a" providerId="LiveId" clId="{4D850E62-B06E-45B8-A9CA-DC63989E57CC}" dt="2025-07-30T11:14:38.387" v="8493" actId="2711"/>
          <ac:spMkLst>
            <pc:docMk/>
            <pc:sldMk cId="1768923044" sldId="257"/>
            <ac:spMk id="2" creationId="{97B31CE9-0FFA-D09B-6F6B-055A39193044}"/>
          </ac:spMkLst>
        </pc:spChg>
        <pc:spChg chg="mod">
          <ac:chgData name="Ester Marečková" userId="930799f6beffcb1a" providerId="LiveId" clId="{4D850E62-B06E-45B8-A9CA-DC63989E57CC}" dt="2025-06-08T13:30:48.666" v="7882"/>
          <ac:spMkLst>
            <pc:docMk/>
            <pc:sldMk cId="1768923044" sldId="257"/>
            <ac:spMk id="3" creationId="{7A5262DD-CB79-BC53-47B7-11E944AD2311}"/>
          </ac:spMkLst>
        </pc:spChg>
      </pc:sldChg>
      <pc:sldChg chg="modSp mod">
        <pc:chgData name="Ester Marečková" userId="930799f6beffcb1a" providerId="LiveId" clId="{4D850E62-B06E-45B8-A9CA-DC63989E57CC}" dt="2025-07-30T11:12:01.624" v="8469" actId="2711"/>
        <pc:sldMkLst>
          <pc:docMk/>
          <pc:sldMk cId="456140206" sldId="258"/>
        </pc:sldMkLst>
        <pc:spChg chg="mod">
          <ac:chgData name="Ester Marečková" userId="930799f6beffcb1a" providerId="LiveId" clId="{4D850E62-B06E-45B8-A9CA-DC63989E57CC}" dt="2025-07-30T11:12:01.624" v="8469" actId="2711"/>
          <ac:spMkLst>
            <pc:docMk/>
            <pc:sldMk cId="456140206" sldId="258"/>
            <ac:spMk id="2" creationId="{A699095B-0D56-BFFE-CFB9-592A8A8E14EB}"/>
          </ac:spMkLst>
        </pc:spChg>
        <pc:spChg chg="mod">
          <ac:chgData name="Ester Marečková" userId="930799f6beffcb1a" providerId="LiveId" clId="{4D850E62-B06E-45B8-A9CA-DC63989E57CC}" dt="2025-07-30T11:11:58.320" v="8468" actId="2711"/>
          <ac:spMkLst>
            <pc:docMk/>
            <pc:sldMk cId="456140206" sldId="258"/>
            <ac:spMk id="3" creationId="{98D660D5-3C40-BC23-3726-E26B9863BDE3}"/>
          </ac:spMkLst>
        </pc:spChg>
        <pc:spChg chg="mod">
          <ac:chgData name="Ester Marečková" userId="930799f6beffcb1a" providerId="LiveId" clId="{4D850E62-B06E-45B8-A9CA-DC63989E57CC}" dt="2025-07-30T11:11:53.923" v="8467" actId="2711"/>
          <ac:spMkLst>
            <pc:docMk/>
            <pc:sldMk cId="456140206" sldId="258"/>
            <ac:spMk id="4" creationId="{A0EB7D7F-92F1-78EC-FE74-2BC522495B4A}"/>
          </ac:spMkLst>
        </pc:spChg>
      </pc:sldChg>
      <pc:sldChg chg="del">
        <pc:chgData name="Ester Marečková" userId="930799f6beffcb1a" providerId="LiveId" clId="{4D850E62-B06E-45B8-A9CA-DC63989E57CC}" dt="2025-05-21T06:02:39.239" v="0" actId="2696"/>
        <pc:sldMkLst>
          <pc:docMk/>
          <pc:sldMk cId="1335729608" sldId="259"/>
        </pc:sldMkLst>
      </pc:sldChg>
      <pc:sldChg chg="modSp mod">
        <pc:chgData name="Ester Marečková" userId="930799f6beffcb1a" providerId="LiveId" clId="{4D850E62-B06E-45B8-A9CA-DC63989E57CC}" dt="2025-07-30T11:12:55.593" v="8474" actId="2711"/>
        <pc:sldMkLst>
          <pc:docMk/>
          <pc:sldMk cId="494613201" sldId="261"/>
        </pc:sldMkLst>
        <pc:spChg chg="mod">
          <ac:chgData name="Ester Marečková" userId="930799f6beffcb1a" providerId="LiveId" clId="{4D850E62-B06E-45B8-A9CA-DC63989E57CC}" dt="2025-07-30T11:12:44.996" v="8473" actId="2711"/>
          <ac:spMkLst>
            <pc:docMk/>
            <pc:sldMk cId="494613201" sldId="261"/>
            <ac:spMk id="2" creationId="{8D033BFD-F384-CF3E-A263-295E335AF1D0}"/>
          </ac:spMkLst>
        </pc:spChg>
        <pc:spChg chg="mod">
          <ac:chgData name="Ester Marečková" userId="930799f6beffcb1a" providerId="LiveId" clId="{4D850E62-B06E-45B8-A9CA-DC63989E57CC}" dt="2025-07-30T11:12:55.593" v="8474" actId="2711"/>
          <ac:spMkLst>
            <pc:docMk/>
            <pc:sldMk cId="494613201" sldId="261"/>
            <ac:spMk id="10" creationId="{A453D19F-CBA3-B5B3-7CA9-F3D85DC64765}"/>
          </ac:spMkLst>
        </pc:spChg>
        <pc:picChg chg="mod">
          <ac:chgData name="Ester Marečková" userId="930799f6beffcb1a" providerId="LiveId" clId="{4D850E62-B06E-45B8-A9CA-DC63989E57CC}" dt="2025-06-09T07:30:45.210" v="7908" actId="1076"/>
          <ac:picMkLst>
            <pc:docMk/>
            <pc:sldMk cId="494613201" sldId="261"/>
            <ac:picMk id="8" creationId="{D41E76BA-F931-0243-6EB7-8993B71D1566}"/>
          </ac:picMkLst>
        </pc:picChg>
      </pc:sldChg>
      <pc:sldChg chg="modSp mod">
        <pc:chgData name="Ester Marečková" userId="930799f6beffcb1a" providerId="LiveId" clId="{4D850E62-B06E-45B8-A9CA-DC63989E57CC}" dt="2025-07-30T11:13:55.592" v="8486" actId="115"/>
        <pc:sldMkLst>
          <pc:docMk/>
          <pc:sldMk cId="2060615433" sldId="262"/>
        </pc:sldMkLst>
        <pc:spChg chg="mod">
          <ac:chgData name="Ester Marečková" userId="930799f6beffcb1a" providerId="LiveId" clId="{4D850E62-B06E-45B8-A9CA-DC63989E57CC}" dt="2025-07-30T11:13:04.699" v="8475" actId="2711"/>
          <ac:spMkLst>
            <pc:docMk/>
            <pc:sldMk cId="2060615433" sldId="262"/>
            <ac:spMk id="2" creationId="{3D289F0E-6DD2-B47A-6F36-71DE94A5B54A}"/>
          </ac:spMkLst>
        </pc:spChg>
        <pc:spChg chg="mod">
          <ac:chgData name="Ester Marečková" userId="930799f6beffcb1a" providerId="LiveId" clId="{4D850E62-B06E-45B8-A9CA-DC63989E57CC}" dt="2025-07-30T11:13:52.980" v="8485" actId="115"/>
          <ac:spMkLst>
            <pc:docMk/>
            <pc:sldMk cId="2060615433" sldId="262"/>
            <ac:spMk id="3" creationId="{5061B3A7-D695-5C17-2C06-2EEC8D4782DE}"/>
          </ac:spMkLst>
        </pc:spChg>
        <pc:spChg chg="mod">
          <ac:chgData name="Ester Marečková" userId="930799f6beffcb1a" providerId="LiveId" clId="{4D850E62-B06E-45B8-A9CA-DC63989E57CC}" dt="2025-07-30T11:13:55.592" v="8486" actId="115"/>
          <ac:spMkLst>
            <pc:docMk/>
            <pc:sldMk cId="2060615433" sldId="262"/>
            <ac:spMk id="4" creationId="{C5B2E864-A3EE-2B48-7A10-9845FAFDCD2C}"/>
          </ac:spMkLst>
        </pc:spChg>
      </pc:sldChg>
      <pc:sldChg chg="addSp modSp new mod">
        <pc:chgData name="Ester Marečková" userId="930799f6beffcb1a" providerId="LiveId" clId="{4D850E62-B06E-45B8-A9CA-DC63989E57CC}" dt="2025-07-30T11:15:15.871" v="8499" actId="20577"/>
        <pc:sldMkLst>
          <pc:docMk/>
          <pc:sldMk cId="3835527241" sldId="263"/>
        </pc:sldMkLst>
        <pc:spChg chg="mod">
          <ac:chgData name="Ester Marečková" userId="930799f6beffcb1a" providerId="LiveId" clId="{4D850E62-B06E-45B8-A9CA-DC63989E57CC}" dt="2025-07-30T11:14:23.298" v="8490" actId="113"/>
          <ac:spMkLst>
            <pc:docMk/>
            <pc:sldMk cId="3835527241" sldId="263"/>
            <ac:spMk id="2" creationId="{52400D57-3182-08AE-FD03-6D3974C38068}"/>
          </ac:spMkLst>
        </pc:spChg>
        <pc:spChg chg="mod">
          <ac:chgData name="Ester Marečková" userId="930799f6beffcb1a" providerId="LiveId" clId="{4D850E62-B06E-45B8-A9CA-DC63989E57CC}" dt="2025-07-30T11:14:59.888" v="8494" actId="2711"/>
          <ac:spMkLst>
            <pc:docMk/>
            <pc:sldMk cId="3835527241" sldId="263"/>
            <ac:spMk id="3" creationId="{CD95F313-C7CD-DCED-3364-AACC2F8F7283}"/>
          </ac:spMkLst>
        </pc:spChg>
        <pc:spChg chg="mod">
          <ac:chgData name="Ester Marečková" userId="930799f6beffcb1a" providerId="LiveId" clId="{4D850E62-B06E-45B8-A9CA-DC63989E57CC}" dt="2025-07-30T11:15:15.871" v="8499" actId="20577"/>
          <ac:spMkLst>
            <pc:docMk/>
            <pc:sldMk cId="3835527241" sldId="263"/>
            <ac:spMk id="4" creationId="{DBB7D568-289C-10EE-80C3-3FA2072A4DDA}"/>
          </ac:spMkLst>
        </pc:spChg>
        <pc:picChg chg="add mod">
          <ac:chgData name="Ester Marečková" userId="930799f6beffcb1a" providerId="LiveId" clId="{4D850E62-B06E-45B8-A9CA-DC63989E57CC}" dt="2025-06-09T07:32:56.632" v="7915" actId="1076"/>
          <ac:picMkLst>
            <pc:docMk/>
            <pc:sldMk cId="3835527241" sldId="263"/>
            <ac:picMk id="6" creationId="{8FC66B15-A635-7E1A-D3E6-8978DBB4AEC0}"/>
          </ac:picMkLst>
        </pc:picChg>
      </pc:sldChg>
      <pc:sldChg chg="new del">
        <pc:chgData name="Ester Marečková" userId="930799f6beffcb1a" providerId="LiveId" clId="{4D850E62-B06E-45B8-A9CA-DC63989E57CC}" dt="2025-05-21T15:06:34.850" v="610" actId="680"/>
        <pc:sldMkLst>
          <pc:docMk/>
          <pc:sldMk cId="1867666872" sldId="264"/>
        </pc:sldMkLst>
      </pc:sldChg>
      <pc:sldChg chg="addSp delSp modSp new mod ord setBg">
        <pc:chgData name="Ester Marečková" userId="930799f6beffcb1a" providerId="LiveId" clId="{4D850E62-B06E-45B8-A9CA-DC63989E57CC}" dt="2025-07-30T11:09:19.459" v="8447" actId="255"/>
        <pc:sldMkLst>
          <pc:docMk/>
          <pc:sldMk cId="2228296569" sldId="264"/>
        </pc:sldMkLst>
        <pc:spChg chg="mod">
          <ac:chgData name="Ester Marečková" userId="930799f6beffcb1a" providerId="LiveId" clId="{4D850E62-B06E-45B8-A9CA-DC63989E57CC}" dt="2025-07-30T11:08:56.766" v="8444" actId="2711"/>
          <ac:spMkLst>
            <pc:docMk/>
            <pc:sldMk cId="2228296569" sldId="264"/>
            <ac:spMk id="2" creationId="{579FD04F-B476-752A-706E-979637DA06BF}"/>
          </ac:spMkLst>
        </pc:spChg>
        <pc:spChg chg="mod">
          <ac:chgData name="Ester Marečková" userId="930799f6beffcb1a" providerId="LiveId" clId="{4D850E62-B06E-45B8-A9CA-DC63989E57CC}" dt="2025-07-30T11:09:19.459" v="8447" actId="255"/>
          <ac:spMkLst>
            <pc:docMk/>
            <pc:sldMk cId="2228296569" sldId="264"/>
            <ac:spMk id="3" creationId="{84E8AB62-D840-E384-B4F8-A09C0C928B23}"/>
          </ac:spMkLst>
        </pc:spChg>
        <pc:spChg chg="mod">
          <ac:chgData name="Ester Marečková" userId="930799f6beffcb1a" providerId="LiveId" clId="{4D850E62-B06E-45B8-A9CA-DC63989E57CC}" dt="2025-07-30T11:08:18.230" v="8441" actId="26606"/>
          <ac:spMkLst>
            <pc:docMk/>
            <pc:sldMk cId="2228296569" sldId="264"/>
            <ac:spMk id="4" creationId="{EEF83F81-924D-13E3-740A-20F3EACB42D9}"/>
          </ac:spMkLst>
        </pc:spChg>
        <pc:spChg chg="add del">
          <ac:chgData name="Ester Marečková" userId="930799f6beffcb1a" providerId="LiveId" clId="{4D850E62-B06E-45B8-A9CA-DC63989E57CC}" dt="2025-07-30T11:08:18.230" v="8441" actId="26606"/>
          <ac:spMkLst>
            <pc:docMk/>
            <pc:sldMk cId="2228296569" sldId="264"/>
            <ac:spMk id="9" creationId="{4C608BEB-860E-4094-8511-78603564A75E}"/>
          </ac:spMkLst>
        </pc:spChg>
        <pc:cxnChg chg="add del">
          <ac:chgData name="Ester Marečková" userId="930799f6beffcb1a" providerId="LiveId" clId="{4D850E62-B06E-45B8-A9CA-DC63989E57CC}" dt="2025-07-30T11:08:18.230" v="8441" actId="26606"/>
          <ac:cxnSpMkLst>
            <pc:docMk/>
            <pc:sldMk cId="2228296569" sldId="264"/>
            <ac:cxnSpMk id="11" creationId="{1F16A8D4-FE87-4604-88B2-394B5D1EB437}"/>
          </ac:cxnSpMkLst>
        </pc:cxnChg>
      </pc:sldChg>
      <pc:sldChg chg="modSp new del mod">
        <pc:chgData name="Ester Marečková" userId="930799f6beffcb1a" providerId="LiveId" clId="{4D850E62-B06E-45B8-A9CA-DC63989E57CC}" dt="2025-05-21T15:06:30.030" v="608" actId="680"/>
        <pc:sldMkLst>
          <pc:docMk/>
          <pc:sldMk cId="2620051481" sldId="264"/>
        </pc:sldMkLst>
      </pc:sldChg>
      <pc:sldChg chg="addSp modSp new mod">
        <pc:chgData name="Ester Marečková" userId="930799f6beffcb1a" providerId="LiveId" clId="{4D850E62-B06E-45B8-A9CA-DC63989E57CC}" dt="2025-07-30T11:21:17.404" v="8588" actId="1076"/>
        <pc:sldMkLst>
          <pc:docMk/>
          <pc:sldMk cId="702370766" sldId="265"/>
        </pc:sldMkLst>
        <pc:spChg chg="mod">
          <ac:chgData name="Ester Marečková" userId="930799f6beffcb1a" providerId="LiveId" clId="{4D850E62-B06E-45B8-A9CA-DC63989E57CC}" dt="2025-07-30T11:15:39.723" v="8500" actId="2711"/>
          <ac:spMkLst>
            <pc:docMk/>
            <pc:sldMk cId="702370766" sldId="265"/>
            <ac:spMk id="2" creationId="{E43C9BC3-8A78-8F36-EBC0-A42068C860D3}"/>
          </ac:spMkLst>
        </pc:spChg>
        <pc:spChg chg="mod">
          <ac:chgData name="Ester Marečková" userId="930799f6beffcb1a" providerId="LiveId" clId="{4D850E62-B06E-45B8-A9CA-DC63989E57CC}" dt="2025-07-30T11:17:44.904" v="8557" actId="20577"/>
          <ac:spMkLst>
            <pc:docMk/>
            <pc:sldMk cId="702370766" sldId="265"/>
            <ac:spMk id="3" creationId="{D7302778-7729-9FA4-0FB4-4A2F59529D64}"/>
          </ac:spMkLst>
        </pc:spChg>
        <pc:spChg chg="mod">
          <ac:chgData name="Ester Marečková" userId="930799f6beffcb1a" providerId="LiveId" clId="{4D850E62-B06E-45B8-A9CA-DC63989E57CC}" dt="2025-07-30T11:17:57.657" v="8559" actId="20577"/>
          <ac:spMkLst>
            <pc:docMk/>
            <pc:sldMk cId="702370766" sldId="265"/>
            <ac:spMk id="4" creationId="{5E4498EB-9EE6-DA06-DB12-D071CE364E21}"/>
          </ac:spMkLst>
        </pc:spChg>
        <pc:picChg chg="add mod">
          <ac:chgData name="Ester Marečková" userId="930799f6beffcb1a" providerId="LiveId" clId="{4D850E62-B06E-45B8-A9CA-DC63989E57CC}" dt="2025-07-30T11:19:49.828" v="8564" actId="1076"/>
          <ac:picMkLst>
            <pc:docMk/>
            <pc:sldMk cId="702370766" sldId="265"/>
            <ac:picMk id="6" creationId="{C5FC24F7-3F8A-3ECF-4E21-6DE26F059316}"/>
          </ac:picMkLst>
        </pc:picChg>
        <pc:picChg chg="add mod">
          <ac:chgData name="Ester Marečková" userId="930799f6beffcb1a" providerId="LiveId" clId="{4D850E62-B06E-45B8-A9CA-DC63989E57CC}" dt="2025-07-30T11:20:14.389" v="8573" actId="14100"/>
          <ac:picMkLst>
            <pc:docMk/>
            <pc:sldMk cId="702370766" sldId="265"/>
            <ac:picMk id="8" creationId="{A6EB1CB4-E6BF-66B9-3009-E82566125CA2}"/>
          </ac:picMkLst>
        </pc:picChg>
        <pc:picChg chg="add mod">
          <ac:chgData name="Ester Marečková" userId="930799f6beffcb1a" providerId="LiveId" clId="{4D850E62-B06E-45B8-A9CA-DC63989E57CC}" dt="2025-07-30T11:20:28.917" v="8578" actId="1076"/>
          <ac:picMkLst>
            <pc:docMk/>
            <pc:sldMk cId="702370766" sldId="265"/>
            <ac:picMk id="10" creationId="{2F80E521-0815-F347-AF2C-AE965EC734A3}"/>
          </ac:picMkLst>
        </pc:picChg>
        <pc:picChg chg="add mod">
          <ac:chgData name="Ester Marečková" userId="930799f6beffcb1a" providerId="LiveId" clId="{4D850E62-B06E-45B8-A9CA-DC63989E57CC}" dt="2025-07-30T11:20:53.107" v="8583" actId="1076"/>
          <ac:picMkLst>
            <pc:docMk/>
            <pc:sldMk cId="702370766" sldId="265"/>
            <ac:picMk id="12" creationId="{7507FC29-85C6-659D-CC1B-DA82662B58CA}"/>
          </ac:picMkLst>
        </pc:picChg>
        <pc:picChg chg="add mod">
          <ac:chgData name="Ester Marečková" userId="930799f6beffcb1a" providerId="LiveId" clId="{4D850E62-B06E-45B8-A9CA-DC63989E57CC}" dt="2025-07-30T11:21:17.404" v="8588" actId="1076"/>
          <ac:picMkLst>
            <pc:docMk/>
            <pc:sldMk cId="702370766" sldId="265"/>
            <ac:picMk id="14" creationId="{7CBE8483-36B8-7AAA-DD2E-867094DE08D3}"/>
          </ac:picMkLst>
        </pc:picChg>
      </pc:sldChg>
      <pc:sldChg chg="addSp modSp new mod">
        <pc:chgData name="Ester Marečková" userId="930799f6beffcb1a" providerId="LiveId" clId="{4D850E62-B06E-45B8-A9CA-DC63989E57CC}" dt="2025-07-30T11:22:17.657" v="8601" actId="2711"/>
        <pc:sldMkLst>
          <pc:docMk/>
          <pc:sldMk cId="1850071231" sldId="266"/>
        </pc:sldMkLst>
        <pc:spChg chg="mod">
          <ac:chgData name="Ester Marečková" userId="930799f6beffcb1a" providerId="LiveId" clId="{4D850E62-B06E-45B8-A9CA-DC63989E57CC}" dt="2025-07-30T11:21:33.272" v="8589" actId="2711"/>
          <ac:spMkLst>
            <pc:docMk/>
            <pc:sldMk cId="1850071231" sldId="266"/>
            <ac:spMk id="2" creationId="{880B2DA0-42D7-C3C0-A3B4-D605B86AD46E}"/>
          </ac:spMkLst>
        </pc:spChg>
        <pc:spChg chg="mod">
          <ac:chgData name="Ester Marečková" userId="930799f6beffcb1a" providerId="LiveId" clId="{4D850E62-B06E-45B8-A9CA-DC63989E57CC}" dt="2025-07-30T11:21:54.618" v="8596" actId="20577"/>
          <ac:spMkLst>
            <pc:docMk/>
            <pc:sldMk cId="1850071231" sldId="266"/>
            <ac:spMk id="3" creationId="{61E2B824-A26F-5AEC-4E2B-59E863BECDFA}"/>
          </ac:spMkLst>
        </pc:spChg>
        <pc:spChg chg="mod">
          <ac:chgData name="Ester Marečková" userId="930799f6beffcb1a" providerId="LiveId" clId="{4D850E62-B06E-45B8-A9CA-DC63989E57CC}" dt="2025-07-30T11:22:17.657" v="8601" actId="2711"/>
          <ac:spMkLst>
            <pc:docMk/>
            <pc:sldMk cId="1850071231" sldId="266"/>
            <ac:spMk id="4" creationId="{A6A2A9BD-2556-02D4-0A4F-B4BCB941E939}"/>
          </ac:spMkLst>
        </pc:spChg>
        <pc:picChg chg="add mod">
          <ac:chgData name="Ester Marečková" userId="930799f6beffcb1a" providerId="LiveId" clId="{4D850E62-B06E-45B8-A9CA-DC63989E57CC}" dt="2025-06-24T19:13:49.192" v="8352" actId="1076"/>
          <ac:picMkLst>
            <pc:docMk/>
            <pc:sldMk cId="1850071231" sldId="266"/>
            <ac:picMk id="6" creationId="{6483A3F8-2445-D8EE-B488-524CEB6BD80C}"/>
          </ac:picMkLst>
        </pc:picChg>
        <pc:picChg chg="add mod">
          <ac:chgData name="Ester Marečková" userId="930799f6beffcb1a" providerId="LiveId" clId="{4D850E62-B06E-45B8-A9CA-DC63989E57CC}" dt="2025-06-24T19:13:37.231" v="8348" actId="1076"/>
          <ac:picMkLst>
            <pc:docMk/>
            <pc:sldMk cId="1850071231" sldId="266"/>
            <ac:picMk id="8" creationId="{49C11BD5-3303-BD77-62CB-D731E63E6D3F}"/>
          </ac:picMkLst>
        </pc:picChg>
        <pc:picChg chg="add mod">
          <ac:chgData name="Ester Marečková" userId="930799f6beffcb1a" providerId="LiveId" clId="{4D850E62-B06E-45B8-A9CA-DC63989E57CC}" dt="2025-06-24T19:13:30.402" v="8346" actId="14100"/>
          <ac:picMkLst>
            <pc:docMk/>
            <pc:sldMk cId="1850071231" sldId="266"/>
            <ac:picMk id="10" creationId="{2E58A6F7-90B5-66A2-4CF0-374421DB68C2}"/>
          </ac:picMkLst>
        </pc:picChg>
        <pc:picChg chg="add mod">
          <ac:chgData name="Ester Marečková" userId="930799f6beffcb1a" providerId="LiveId" clId="{4D850E62-B06E-45B8-A9CA-DC63989E57CC}" dt="2025-06-24T19:13:20.612" v="8343" actId="1076"/>
          <ac:picMkLst>
            <pc:docMk/>
            <pc:sldMk cId="1850071231" sldId="266"/>
            <ac:picMk id="12" creationId="{5EA6495F-7397-687F-642A-C00D3226D201}"/>
          </ac:picMkLst>
        </pc:picChg>
        <pc:picChg chg="add mod">
          <ac:chgData name="Ester Marečková" userId="930799f6beffcb1a" providerId="LiveId" clId="{4D850E62-B06E-45B8-A9CA-DC63989E57CC}" dt="2025-06-24T19:14:16.412" v="8358" actId="1076"/>
          <ac:picMkLst>
            <pc:docMk/>
            <pc:sldMk cId="1850071231" sldId="266"/>
            <ac:picMk id="14" creationId="{B41AB0FE-C16D-58F7-BD34-3B450876035B}"/>
          </ac:picMkLst>
        </pc:picChg>
        <pc:picChg chg="add mod">
          <ac:chgData name="Ester Marečková" userId="930799f6beffcb1a" providerId="LiveId" clId="{4D850E62-B06E-45B8-A9CA-DC63989E57CC}" dt="2025-06-24T19:14:33.739" v="8363" actId="1076"/>
          <ac:picMkLst>
            <pc:docMk/>
            <pc:sldMk cId="1850071231" sldId="266"/>
            <ac:picMk id="16" creationId="{D94A06D7-1A56-1DE8-4256-187A21E5D710}"/>
          </ac:picMkLst>
        </pc:picChg>
        <pc:picChg chg="add mod">
          <ac:chgData name="Ester Marečková" userId="930799f6beffcb1a" providerId="LiveId" clId="{4D850E62-B06E-45B8-A9CA-DC63989E57CC}" dt="2025-06-24T19:15:46.266" v="8384" actId="14100"/>
          <ac:picMkLst>
            <pc:docMk/>
            <pc:sldMk cId="1850071231" sldId="266"/>
            <ac:picMk id="18" creationId="{2604B2F9-C840-2BE2-CBA2-89E2E85927C5}"/>
          </ac:picMkLst>
        </pc:picChg>
        <pc:picChg chg="add mod">
          <ac:chgData name="Ester Marečková" userId="930799f6beffcb1a" providerId="LiveId" clId="{4D850E62-B06E-45B8-A9CA-DC63989E57CC}" dt="2025-06-24T19:16:14.511" v="8390" actId="14100"/>
          <ac:picMkLst>
            <pc:docMk/>
            <pc:sldMk cId="1850071231" sldId="266"/>
            <ac:picMk id="20" creationId="{7C62C433-5796-0656-C708-02C4EE6538BF}"/>
          </ac:picMkLst>
        </pc:picChg>
        <pc:picChg chg="add mod">
          <ac:chgData name="Ester Marečková" userId="930799f6beffcb1a" providerId="LiveId" clId="{4D850E62-B06E-45B8-A9CA-DC63989E57CC}" dt="2025-06-24T19:17:45.708" v="8412" actId="1076"/>
          <ac:picMkLst>
            <pc:docMk/>
            <pc:sldMk cId="1850071231" sldId="266"/>
            <ac:picMk id="22" creationId="{590D7DBC-C46F-B748-15F8-41432ECB8357}"/>
          </ac:picMkLst>
        </pc:picChg>
        <pc:picChg chg="add mod">
          <ac:chgData name="Ester Marečková" userId="930799f6beffcb1a" providerId="LiveId" clId="{4D850E62-B06E-45B8-A9CA-DC63989E57CC}" dt="2025-06-24T19:17:34.404" v="8410" actId="1076"/>
          <ac:picMkLst>
            <pc:docMk/>
            <pc:sldMk cId="1850071231" sldId="266"/>
            <ac:picMk id="24" creationId="{5859BAD0-65AE-2071-85CE-3741D7D1190A}"/>
          </ac:picMkLst>
        </pc:picChg>
      </pc:sldChg>
      <pc:sldChg chg="addSp delSp modSp new mod">
        <pc:chgData name="Ester Marečková" userId="930799f6beffcb1a" providerId="LiveId" clId="{4D850E62-B06E-45B8-A9CA-DC63989E57CC}" dt="2025-07-30T11:22:49.651" v="8604" actId="2711"/>
        <pc:sldMkLst>
          <pc:docMk/>
          <pc:sldMk cId="594383627" sldId="267"/>
        </pc:sldMkLst>
        <pc:spChg chg="mod">
          <ac:chgData name="Ester Marečková" userId="930799f6beffcb1a" providerId="LiveId" clId="{4D850E62-B06E-45B8-A9CA-DC63989E57CC}" dt="2025-07-30T11:22:40.967" v="8602" actId="2711"/>
          <ac:spMkLst>
            <pc:docMk/>
            <pc:sldMk cId="594383627" sldId="267"/>
            <ac:spMk id="2" creationId="{76AC94CC-43E7-87DD-4753-5340D1832A62}"/>
          </ac:spMkLst>
        </pc:spChg>
        <pc:spChg chg="mod">
          <ac:chgData name="Ester Marečková" userId="930799f6beffcb1a" providerId="LiveId" clId="{4D850E62-B06E-45B8-A9CA-DC63989E57CC}" dt="2025-07-30T11:22:49.651" v="8604" actId="2711"/>
          <ac:spMkLst>
            <pc:docMk/>
            <pc:sldMk cId="594383627" sldId="267"/>
            <ac:spMk id="3" creationId="{9D87F503-8281-D047-E2F7-20EC646DB395}"/>
          </ac:spMkLst>
        </pc:spChg>
        <pc:spChg chg="mod">
          <ac:chgData name="Ester Marečková" userId="930799f6beffcb1a" providerId="LiveId" clId="{4D850E62-B06E-45B8-A9CA-DC63989E57CC}" dt="2025-07-30T11:22:46.016" v="8603" actId="2711"/>
          <ac:spMkLst>
            <pc:docMk/>
            <pc:sldMk cId="594383627" sldId="267"/>
            <ac:spMk id="4" creationId="{EAA278CC-6960-398F-2559-FCA8BB872968}"/>
          </ac:spMkLst>
        </pc:spChg>
        <pc:picChg chg="add mod">
          <ac:chgData name="Ester Marečková" userId="930799f6beffcb1a" providerId="LiveId" clId="{4D850E62-B06E-45B8-A9CA-DC63989E57CC}" dt="2025-06-09T07:37:10.154" v="7939" actId="1076"/>
          <ac:picMkLst>
            <pc:docMk/>
            <pc:sldMk cId="594383627" sldId="267"/>
            <ac:picMk id="8" creationId="{E7BF783F-9D1F-DA54-E91C-4F18AC006BA4}"/>
          </ac:picMkLst>
        </pc:picChg>
      </pc:sldChg>
      <pc:sldChg chg="new del">
        <pc:chgData name="Ester Marečková" userId="930799f6beffcb1a" providerId="LiveId" clId="{4D850E62-B06E-45B8-A9CA-DC63989E57CC}" dt="2025-05-22T12:11:52.434" v="1929" actId="2696"/>
        <pc:sldMkLst>
          <pc:docMk/>
          <pc:sldMk cId="927054976" sldId="268"/>
        </pc:sldMkLst>
      </pc:sldChg>
      <pc:sldChg chg="addSp delSp modSp new mod modClrScheme chgLayout">
        <pc:chgData name="Ester Marečková" userId="930799f6beffcb1a" providerId="LiveId" clId="{4D850E62-B06E-45B8-A9CA-DC63989E57CC}" dt="2025-07-30T11:10:55.554" v="8459" actId="14100"/>
        <pc:sldMkLst>
          <pc:docMk/>
          <pc:sldMk cId="2572447490" sldId="268"/>
        </pc:sldMkLst>
        <pc:spChg chg="mod ord">
          <ac:chgData name="Ester Marečková" userId="930799f6beffcb1a" providerId="LiveId" clId="{4D850E62-B06E-45B8-A9CA-DC63989E57CC}" dt="2025-07-30T11:10:45.794" v="8457" actId="2711"/>
          <ac:spMkLst>
            <pc:docMk/>
            <pc:sldMk cId="2572447490" sldId="268"/>
            <ac:spMk id="2" creationId="{6C654A32-E5B5-8963-02D2-3157A6879985}"/>
          </ac:spMkLst>
        </pc:spChg>
        <pc:spChg chg="add mod ord">
          <ac:chgData name="Ester Marečková" userId="930799f6beffcb1a" providerId="LiveId" clId="{4D850E62-B06E-45B8-A9CA-DC63989E57CC}" dt="2025-07-30T11:10:55.554" v="8459" actId="14100"/>
          <ac:spMkLst>
            <pc:docMk/>
            <pc:sldMk cId="2572447490" sldId="268"/>
            <ac:spMk id="5" creationId="{FAE40746-ED0B-475F-B7AE-5F0A39B1A22B}"/>
          </ac:spMkLst>
        </pc:spChg>
        <pc:picChg chg="add mod">
          <ac:chgData name="Ester Marečková" userId="930799f6beffcb1a" providerId="LiveId" clId="{4D850E62-B06E-45B8-A9CA-DC63989E57CC}" dt="2025-06-08T13:06:23.431" v="7664" actId="1076"/>
          <ac:picMkLst>
            <pc:docMk/>
            <pc:sldMk cId="2572447490" sldId="268"/>
            <ac:picMk id="7" creationId="{75FE9013-4704-71D6-39EE-DC6C9EF84F6F}"/>
          </ac:picMkLst>
        </pc:picChg>
      </pc:sldChg>
      <pc:sldChg chg="addSp modSp new mod">
        <pc:chgData name="Ester Marečková" userId="930799f6beffcb1a" providerId="LiveId" clId="{4D850E62-B06E-45B8-A9CA-DC63989E57CC}" dt="2025-07-30T11:10:02.312" v="8450" actId="2711"/>
        <pc:sldMkLst>
          <pc:docMk/>
          <pc:sldMk cId="1168645307" sldId="269"/>
        </pc:sldMkLst>
        <pc:spChg chg="mod">
          <ac:chgData name="Ester Marečková" userId="930799f6beffcb1a" providerId="LiveId" clId="{4D850E62-B06E-45B8-A9CA-DC63989E57CC}" dt="2025-07-30T11:09:58.546" v="8449" actId="2711"/>
          <ac:spMkLst>
            <pc:docMk/>
            <pc:sldMk cId="1168645307" sldId="269"/>
            <ac:spMk id="2" creationId="{A4E3A8A3-D807-13A4-CE6B-39FF066CE7EB}"/>
          </ac:spMkLst>
        </pc:spChg>
        <pc:spChg chg="mod">
          <ac:chgData name="Ester Marečková" userId="930799f6beffcb1a" providerId="LiveId" clId="{4D850E62-B06E-45B8-A9CA-DC63989E57CC}" dt="2025-07-30T11:10:02.312" v="8450" actId="2711"/>
          <ac:spMkLst>
            <pc:docMk/>
            <pc:sldMk cId="1168645307" sldId="269"/>
            <ac:spMk id="3" creationId="{85CB6476-6536-D335-F37E-0CC99AF6AA61}"/>
          </ac:spMkLst>
        </pc:spChg>
        <pc:picChg chg="add mod">
          <ac:chgData name="Ester Marečková" userId="930799f6beffcb1a" providerId="LiveId" clId="{4D850E62-B06E-45B8-A9CA-DC63989E57CC}" dt="2025-06-08T13:31:53.364" v="7903" actId="1076"/>
          <ac:picMkLst>
            <pc:docMk/>
            <pc:sldMk cId="1168645307" sldId="269"/>
            <ac:picMk id="5" creationId="{E28BE8FF-8C98-8371-6142-880FB6D79E8A}"/>
          </ac:picMkLst>
        </pc:picChg>
      </pc:sldChg>
      <pc:sldChg chg="addSp delSp modSp new mod modClrScheme chgLayout">
        <pc:chgData name="Ester Marečková" userId="930799f6beffcb1a" providerId="LiveId" clId="{4D850E62-B06E-45B8-A9CA-DC63989E57CC}" dt="2025-07-30T11:10:20.470" v="8453" actId="113"/>
        <pc:sldMkLst>
          <pc:docMk/>
          <pc:sldMk cId="282317211" sldId="270"/>
        </pc:sldMkLst>
        <pc:spChg chg="add del mod ord">
          <ac:chgData name="Ester Marečková" userId="930799f6beffcb1a" providerId="LiveId" clId="{4D850E62-B06E-45B8-A9CA-DC63989E57CC}" dt="2025-07-30T11:10:20.470" v="8453" actId="113"/>
          <ac:spMkLst>
            <pc:docMk/>
            <pc:sldMk cId="282317211" sldId="270"/>
            <ac:spMk id="9" creationId="{8057F6E3-DA17-27CD-3854-B95A4D646E3D}"/>
          </ac:spMkLst>
        </pc:spChg>
      </pc:sldChg>
      <pc:sldChg chg="addSp modSp new del mod setBg">
        <pc:chgData name="Ester Marečková" userId="930799f6beffcb1a" providerId="LiveId" clId="{4D850E62-B06E-45B8-A9CA-DC63989E57CC}" dt="2025-05-22T12:40:45.385" v="2406" actId="2696"/>
        <pc:sldMkLst>
          <pc:docMk/>
          <pc:sldMk cId="349632491" sldId="271"/>
        </pc:sldMkLst>
      </pc:sldChg>
      <pc:sldChg chg="addSp modSp new mod ord">
        <pc:chgData name="Ester Marečková" userId="930799f6beffcb1a" providerId="LiveId" clId="{4D850E62-B06E-45B8-A9CA-DC63989E57CC}" dt="2025-07-30T11:11:07.709" v="8461" actId="14100"/>
        <pc:sldMkLst>
          <pc:docMk/>
          <pc:sldMk cId="3800908310" sldId="271"/>
        </pc:sldMkLst>
        <pc:spChg chg="mod">
          <ac:chgData name="Ester Marečková" userId="930799f6beffcb1a" providerId="LiveId" clId="{4D850E62-B06E-45B8-A9CA-DC63989E57CC}" dt="2025-07-30T11:11:07.709" v="8461" actId="14100"/>
          <ac:spMkLst>
            <pc:docMk/>
            <pc:sldMk cId="3800908310" sldId="271"/>
            <ac:spMk id="2" creationId="{6D10B7E8-023D-6602-0796-C768B2A70DC5}"/>
          </ac:spMkLst>
        </pc:spChg>
        <pc:picChg chg="add mod">
          <ac:chgData name="Ester Marečková" userId="930799f6beffcb1a" providerId="LiveId" clId="{4D850E62-B06E-45B8-A9CA-DC63989E57CC}" dt="2025-05-22T12:41:37.347" v="2436" actId="1076"/>
          <ac:picMkLst>
            <pc:docMk/>
            <pc:sldMk cId="3800908310" sldId="271"/>
            <ac:picMk id="4" creationId="{35C9AD13-8968-D531-A973-9B423AA921D5}"/>
          </ac:picMkLst>
        </pc:picChg>
      </pc:sldChg>
      <pc:sldChg chg="addSp delSp modSp new mod ord chgLayout">
        <pc:chgData name="Ester Marečková" userId="930799f6beffcb1a" providerId="LiveId" clId="{4D850E62-B06E-45B8-A9CA-DC63989E57CC}" dt="2025-07-30T11:10:31.612" v="8455" actId="2711"/>
        <pc:sldMkLst>
          <pc:docMk/>
          <pc:sldMk cId="1211163044" sldId="272"/>
        </pc:sldMkLst>
        <pc:spChg chg="mod ord">
          <ac:chgData name="Ester Marečková" userId="930799f6beffcb1a" providerId="LiveId" clId="{4D850E62-B06E-45B8-A9CA-DC63989E57CC}" dt="2025-07-30T11:10:31.612" v="8455" actId="2711"/>
          <ac:spMkLst>
            <pc:docMk/>
            <pc:sldMk cId="1211163044" sldId="272"/>
            <ac:spMk id="2" creationId="{02558D28-A859-1271-8397-A8B3B8F968DF}"/>
          </ac:spMkLst>
        </pc:spChg>
        <pc:spChg chg="mod ord">
          <ac:chgData name="Ester Marečková" userId="930799f6beffcb1a" providerId="LiveId" clId="{4D850E62-B06E-45B8-A9CA-DC63989E57CC}" dt="2025-07-30T11:10:26.784" v="8454" actId="2711"/>
          <ac:spMkLst>
            <pc:docMk/>
            <pc:sldMk cId="1211163044" sldId="272"/>
            <ac:spMk id="3" creationId="{63C31EAD-0F63-288B-AB09-D2B4B003A3FE}"/>
          </ac:spMkLst>
        </pc:spChg>
        <pc:picChg chg="add mod">
          <ac:chgData name="Ester Marečková" userId="930799f6beffcb1a" providerId="LiveId" clId="{4D850E62-B06E-45B8-A9CA-DC63989E57CC}" dt="2025-06-08T13:25:58.245" v="7766" actId="1076"/>
          <ac:picMkLst>
            <pc:docMk/>
            <pc:sldMk cId="1211163044" sldId="272"/>
            <ac:picMk id="7" creationId="{AEE8477B-257A-D2F2-0006-0D49EBB5E9F2}"/>
          </ac:picMkLst>
        </pc:picChg>
      </pc:sldChg>
      <pc:sldChg chg="addSp delSp modSp new mod">
        <pc:chgData name="Ester Marečková" userId="930799f6beffcb1a" providerId="LiveId" clId="{4D850E62-B06E-45B8-A9CA-DC63989E57CC}" dt="2025-07-30T11:24:56.449" v="8636" actId="14100"/>
        <pc:sldMkLst>
          <pc:docMk/>
          <pc:sldMk cId="4163520301" sldId="273"/>
        </pc:sldMkLst>
        <pc:spChg chg="mod">
          <ac:chgData name="Ester Marečková" userId="930799f6beffcb1a" providerId="LiveId" clId="{4D850E62-B06E-45B8-A9CA-DC63989E57CC}" dt="2025-07-30T11:23:05.667" v="8606" actId="2711"/>
          <ac:spMkLst>
            <pc:docMk/>
            <pc:sldMk cId="4163520301" sldId="273"/>
            <ac:spMk id="2" creationId="{F4E1E3A5-9934-A066-481B-5E4F405F4C0F}"/>
          </ac:spMkLst>
        </pc:spChg>
        <pc:spChg chg="mod">
          <ac:chgData name="Ester Marečková" userId="930799f6beffcb1a" providerId="LiveId" clId="{4D850E62-B06E-45B8-A9CA-DC63989E57CC}" dt="2025-07-30T11:23:12.886" v="8607" actId="255"/>
          <ac:spMkLst>
            <pc:docMk/>
            <pc:sldMk cId="4163520301" sldId="273"/>
            <ac:spMk id="3" creationId="{3E438288-3F4A-FD27-9D69-24454618E355}"/>
          </ac:spMkLst>
        </pc:spChg>
        <pc:picChg chg="add mod">
          <ac:chgData name="Ester Marečková" userId="930799f6beffcb1a" providerId="LiveId" clId="{4D850E62-B06E-45B8-A9CA-DC63989E57CC}" dt="2025-07-30T11:23:28.121" v="8612" actId="1076"/>
          <ac:picMkLst>
            <pc:docMk/>
            <pc:sldMk cId="4163520301" sldId="273"/>
            <ac:picMk id="5" creationId="{7D455AFF-E8C2-96BC-8608-5C8FD63E9617}"/>
          </ac:picMkLst>
        </pc:picChg>
        <pc:picChg chg="add mod">
          <ac:chgData name="Ester Marečková" userId="930799f6beffcb1a" providerId="LiveId" clId="{4D850E62-B06E-45B8-A9CA-DC63989E57CC}" dt="2025-07-30T11:23:44.952" v="8618" actId="14100"/>
          <ac:picMkLst>
            <pc:docMk/>
            <pc:sldMk cId="4163520301" sldId="273"/>
            <ac:picMk id="7" creationId="{8FF3F842-4965-68D1-F41A-6A404EB4482D}"/>
          </ac:picMkLst>
        </pc:picChg>
        <pc:picChg chg="add mod">
          <ac:chgData name="Ester Marečková" userId="930799f6beffcb1a" providerId="LiveId" clId="{4D850E62-B06E-45B8-A9CA-DC63989E57CC}" dt="2025-07-30T11:24:06.749" v="8624" actId="1076"/>
          <ac:picMkLst>
            <pc:docMk/>
            <pc:sldMk cId="4163520301" sldId="273"/>
            <ac:picMk id="9" creationId="{C08F42FB-390C-55EA-30FC-74DB57B98535}"/>
          </ac:picMkLst>
        </pc:picChg>
        <pc:picChg chg="add del mod">
          <ac:chgData name="Ester Marečková" userId="930799f6beffcb1a" providerId="LiveId" clId="{4D850E62-B06E-45B8-A9CA-DC63989E57CC}" dt="2025-07-30T11:24:32.033" v="8630" actId="478"/>
          <ac:picMkLst>
            <pc:docMk/>
            <pc:sldMk cId="4163520301" sldId="273"/>
            <ac:picMk id="11" creationId="{D55D2CD3-44D1-0B11-FAB3-A4AC688E70FB}"/>
          </ac:picMkLst>
        </pc:picChg>
        <pc:picChg chg="add mod">
          <ac:chgData name="Ester Marečková" userId="930799f6beffcb1a" providerId="LiveId" clId="{4D850E62-B06E-45B8-A9CA-DC63989E57CC}" dt="2025-06-09T07:48:23.154" v="7986" actId="14100"/>
          <ac:picMkLst>
            <pc:docMk/>
            <pc:sldMk cId="4163520301" sldId="273"/>
            <ac:picMk id="13" creationId="{FEB353E9-F938-617B-A4C9-065D8D0916BC}"/>
          </ac:picMkLst>
        </pc:picChg>
        <pc:picChg chg="add mod">
          <ac:chgData name="Ester Marečková" userId="930799f6beffcb1a" providerId="LiveId" clId="{4D850E62-B06E-45B8-A9CA-DC63989E57CC}" dt="2025-07-30T11:24:56.449" v="8636" actId="14100"/>
          <ac:picMkLst>
            <pc:docMk/>
            <pc:sldMk cId="4163520301" sldId="273"/>
            <ac:picMk id="14" creationId="{3F707467-E9F7-9BEF-8101-1D0FC7E2484A}"/>
          </ac:picMkLst>
        </pc:picChg>
      </pc:sldChg>
      <pc:sldChg chg="addSp delSp modSp new mod">
        <pc:chgData name="Ester Marečková" userId="930799f6beffcb1a" providerId="LiveId" clId="{4D850E62-B06E-45B8-A9CA-DC63989E57CC}" dt="2025-07-30T11:26:53.596" v="8656" actId="1076"/>
        <pc:sldMkLst>
          <pc:docMk/>
          <pc:sldMk cId="952588486" sldId="274"/>
        </pc:sldMkLst>
        <pc:spChg chg="mod">
          <ac:chgData name="Ester Marečková" userId="930799f6beffcb1a" providerId="LiveId" clId="{4D850E62-B06E-45B8-A9CA-DC63989E57CC}" dt="2025-07-30T11:25:24.396" v="8640" actId="113"/>
          <ac:spMkLst>
            <pc:docMk/>
            <pc:sldMk cId="952588486" sldId="274"/>
            <ac:spMk id="2" creationId="{DB6A3B49-D6C7-0EDB-44CE-3FFD5AAF0F53}"/>
          </ac:spMkLst>
        </pc:spChg>
        <pc:spChg chg="mod">
          <ac:chgData name="Ester Marečková" userId="930799f6beffcb1a" providerId="LiveId" clId="{4D850E62-B06E-45B8-A9CA-DC63989E57CC}" dt="2025-07-30T11:25:40.022" v="8644" actId="255"/>
          <ac:spMkLst>
            <pc:docMk/>
            <pc:sldMk cId="952588486" sldId="274"/>
            <ac:spMk id="3" creationId="{593F2045-5ADC-424A-240E-E43B14D0830B}"/>
          </ac:spMkLst>
        </pc:spChg>
        <pc:picChg chg="add del mod">
          <ac:chgData name="Ester Marečková" userId="930799f6beffcb1a" providerId="LiveId" clId="{4D850E62-B06E-45B8-A9CA-DC63989E57CC}" dt="2025-07-30T11:26:10.694" v="8651" actId="478"/>
          <ac:picMkLst>
            <pc:docMk/>
            <pc:sldMk cId="952588486" sldId="274"/>
            <ac:picMk id="5" creationId="{2344217C-C860-5236-8377-5C9937F8E3D7}"/>
          </ac:picMkLst>
        </pc:picChg>
        <pc:picChg chg="add mod">
          <ac:chgData name="Ester Marečková" userId="930799f6beffcb1a" providerId="LiveId" clId="{4D850E62-B06E-45B8-A9CA-DC63989E57CC}" dt="2025-07-30T11:26:53.596" v="8656" actId="1076"/>
          <ac:picMkLst>
            <pc:docMk/>
            <pc:sldMk cId="952588486" sldId="274"/>
            <ac:picMk id="7" creationId="{BAECD441-6DD6-8282-8BD6-4D1EC7F5DA4B}"/>
          </ac:picMkLst>
        </pc:picChg>
      </pc:sldChg>
      <pc:sldChg chg="addSp modSp new mod">
        <pc:chgData name="Ester Marečková" userId="930799f6beffcb1a" providerId="LiveId" clId="{4D850E62-B06E-45B8-A9CA-DC63989E57CC}" dt="2025-07-30T11:28:01.289" v="8667" actId="14100"/>
        <pc:sldMkLst>
          <pc:docMk/>
          <pc:sldMk cId="2266563688" sldId="275"/>
        </pc:sldMkLst>
        <pc:spChg chg="mod">
          <ac:chgData name="Ester Marečková" userId="930799f6beffcb1a" providerId="LiveId" clId="{4D850E62-B06E-45B8-A9CA-DC63989E57CC}" dt="2025-07-30T11:27:10.445" v="8657" actId="2711"/>
          <ac:spMkLst>
            <pc:docMk/>
            <pc:sldMk cId="2266563688" sldId="275"/>
            <ac:spMk id="2" creationId="{7AD4E3AD-FCEB-C223-0446-C294904FE6A0}"/>
          </ac:spMkLst>
        </pc:spChg>
        <pc:spChg chg="mod">
          <ac:chgData name="Ester Marečková" userId="930799f6beffcb1a" providerId="LiveId" clId="{4D850E62-B06E-45B8-A9CA-DC63989E57CC}" dt="2025-07-30T11:27:19.027" v="8659" actId="2711"/>
          <ac:spMkLst>
            <pc:docMk/>
            <pc:sldMk cId="2266563688" sldId="275"/>
            <ac:spMk id="3" creationId="{532A064F-7BEA-FBFE-31D8-CF8E940A10FE}"/>
          </ac:spMkLst>
        </pc:spChg>
        <pc:picChg chg="add mod">
          <ac:chgData name="Ester Marečková" userId="930799f6beffcb1a" providerId="LiveId" clId="{4D850E62-B06E-45B8-A9CA-DC63989E57CC}" dt="2025-07-30T11:28:01.289" v="8667" actId="14100"/>
          <ac:picMkLst>
            <pc:docMk/>
            <pc:sldMk cId="2266563688" sldId="275"/>
            <ac:picMk id="5" creationId="{F0CFEC1A-2C7B-A0F7-052D-B4A0AED3CC2F}"/>
          </ac:picMkLst>
        </pc:picChg>
      </pc:sldChg>
      <pc:sldChg chg="addSp delSp modSp new mod">
        <pc:chgData name="Ester Marečková" userId="930799f6beffcb1a" providerId="LiveId" clId="{4D850E62-B06E-45B8-A9CA-DC63989E57CC}" dt="2025-07-30T11:28:12.782" v="8668" actId="2711"/>
        <pc:sldMkLst>
          <pc:docMk/>
          <pc:sldMk cId="2813303395" sldId="276"/>
        </pc:sldMkLst>
        <pc:spChg chg="mod">
          <ac:chgData name="Ester Marečková" userId="930799f6beffcb1a" providerId="LiveId" clId="{4D850E62-B06E-45B8-A9CA-DC63989E57CC}" dt="2025-07-30T11:28:12.782" v="8668" actId="2711"/>
          <ac:spMkLst>
            <pc:docMk/>
            <pc:sldMk cId="2813303395" sldId="276"/>
            <ac:spMk id="2" creationId="{3EDFAB70-B050-3EA7-64A1-C96CD912DC68}"/>
          </ac:spMkLst>
        </pc:spChg>
        <pc:picChg chg="add mod">
          <ac:chgData name="Ester Marečková" userId="930799f6beffcb1a" providerId="LiveId" clId="{4D850E62-B06E-45B8-A9CA-DC63989E57CC}" dt="2025-06-08T13:30:48.666" v="7882"/>
          <ac:picMkLst>
            <pc:docMk/>
            <pc:sldMk cId="2813303395" sldId="276"/>
            <ac:picMk id="5" creationId="{E462628A-2349-B1E7-6DBC-1E6FB58576E2}"/>
          </ac:picMkLst>
        </pc:picChg>
      </pc:sldChg>
      <pc:sldChg chg="addSp delSp modSp new mod">
        <pc:chgData name="Ester Marečková" userId="930799f6beffcb1a" providerId="LiveId" clId="{4D850E62-B06E-45B8-A9CA-DC63989E57CC}" dt="2025-07-30T19:11:24.774" v="11518" actId="20577"/>
        <pc:sldMkLst>
          <pc:docMk/>
          <pc:sldMk cId="2384886413" sldId="277"/>
        </pc:sldMkLst>
        <pc:spChg chg="mod">
          <ac:chgData name="Ester Marečková" userId="930799f6beffcb1a" providerId="LiveId" clId="{4D850E62-B06E-45B8-A9CA-DC63989E57CC}" dt="2025-07-30T11:28:19.690" v="8669" actId="2711"/>
          <ac:spMkLst>
            <pc:docMk/>
            <pc:sldMk cId="2384886413" sldId="277"/>
            <ac:spMk id="2" creationId="{806F2016-C67C-EAED-2C33-C07DFD939EAB}"/>
          </ac:spMkLst>
        </pc:spChg>
        <pc:spChg chg="add del mod">
          <ac:chgData name="Ester Marečková" userId="930799f6beffcb1a" providerId="LiveId" clId="{4D850E62-B06E-45B8-A9CA-DC63989E57CC}" dt="2025-07-30T19:11:24.774" v="11518" actId="20577"/>
          <ac:spMkLst>
            <pc:docMk/>
            <pc:sldMk cId="2384886413" sldId="277"/>
            <ac:spMk id="3" creationId="{7CA55C1D-D776-0E0C-31C5-D67DB81A6787}"/>
          </ac:spMkLst>
        </pc:spChg>
      </pc:sldChg>
      <pc:sldChg chg="modSp new mod">
        <pc:chgData name="Ester Marečková" userId="930799f6beffcb1a" providerId="LiveId" clId="{4D850E62-B06E-45B8-A9CA-DC63989E57CC}" dt="2025-07-30T11:33:28.154" v="8728" actId="1076"/>
        <pc:sldMkLst>
          <pc:docMk/>
          <pc:sldMk cId="49933433" sldId="278"/>
        </pc:sldMkLst>
        <pc:spChg chg="mod">
          <ac:chgData name="Ester Marečková" userId="930799f6beffcb1a" providerId="LiveId" clId="{4D850E62-B06E-45B8-A9CA-DC63989E57CC}" dt="2025-07-30T11:29:58.027" v="8691" actId="255"/>
          <ac:spMkLst>
            <pc:docMk/>
            <pc:sldMk cId="49933433" sldId="278"/>
            <ac:spMk id="2" creationId="{637EEF26-5BDA-10D3-3C92-E98624AAD081}"/>
          </ac:spMkLst>
        </pc:spChg>
        <pc:spChg chg="mod">
          <ac:chgData name="Ester Marečková" userId="930799f6beffcb1a" providerId="LiveId" clId="{4D850E62-B06E-45B8-A9CA-DC63989E57CC}" dt="2025-07-30T11:33:28.154" v="8728" actId="1076"/>
          <ac:spMkLst>
            <pc:docMk/>
            <pc:sldMk cId="49933433" sldId="278"/>
            <ac:spMk id="3" creationId="{D86764F8-F396-122C-1DFC-B28E035D9ABC}"/>
          </ac:spMkLst>
        </pc:spChg>
      </pc:sldChg>
      <pc:sldChg chg="addSp delSp modSp new mod">
        <pc:chgData name="Ester Marečková" userId="930799f6beffcb1a" providerId="LiveId" clId="{4D850E62-B06E-45B8-A9CA-DC63989E57CC}" dt="2025-07-30T11:35:58.633" v="8767" actId="20577"/>
        <pc:sldMkLst>
          <pc:docMk/>
          <pc:sldMk cId="3896042563" sldId="279"/>
        </pc:sldMkLst>
        <pc:spChg chg="mod">
          <ac:chgData name="Ester Marečková" userId="930799f6beffcb1a" providerId="LiveId" clId="{4D850E62-B06E-45B8-A9CA-DC63989E57CC}" dt="2025-07-30T11:32:40.693" v="8725" actId="113"/>
          <ac:spMkLst>
            <pc:docMk/>
            <pc:sldMk cId="3896042563" sldId="279"/>
            <ac:spMk id="2" creationId="{E1E79AD3-0973-CE02-7493-985D1FF12097}"/>
          </ac:spMkLst>
        </pc:spChg>
        <pc:spChg chg="mod">
          <ac:chgData name="Ester Marečková" userId="930799f6beffcb1a" providerId="LiveId" clId="{4D850E62-B06E-45B8-A9CA-DC63989E57CC}" dt="2025-07-30T11:35:58.633" v="8767" actId="20577"/>
          <ac:spMkLst>
            <pc:docMk/>
            <pc:sldMk cId="3896042563" sldId="279"/>
            <ac:spMk id="3" creationId="{6D9D55CE-1B99-0F83-44BA-8281AD76859A}"/>
          </ac:spMkLst>
        </pc:spChg>
        <pc:picChg chg="add mod">
          <ac:chgData name="Ester Marečková" userId="930799f6beffcb1a" providerId="LiveId" clId="{4D850E62-B06E-45B8-A9CA-DC63989E57CC}" dt="2025-07-30T11:34:05.272" v="8733" actId="1076"/>
          <ac:picMkLst>
            <pc:docMk/>
            <pc:sldMk cId="3896042563" sldId="279"/>
            <ac:picMk id="5" creationId="{B6EB2ECF-FF23-EFC6-9AEE-78A1F2E9B21C}"/>
          </ac:picMkLst>
        </pc:picChg>
        <pc:picChg chg="add mod">
          <ac:chgData name="Ester Marečková" userId="930799f6beffcb1a" providerId="LiveId" clId="{4D850E62-B06E-45B8-A9CA-DC63989E57CC}" dt="2025-07-30T11:34:38.835" v="8739" actId="1076"/>
          <ac:picMkLst>
            <pc:docMk/>
            <pc:sldMk cId="3896042563" sldId="279"/>
            <ac:picMk id="7" creationId="{B7EBE5C2-C542-AEB3-48DC-72C6C983449D}"/>
          </ac:picMkLst>
        </pc:picChg>
        <pc:picChg chg="add del mod">
          <ac:chgData name="Ester Marečková" userId="930799f6beffcb1a" providerId="LiveId" clId="{4D850E62-B06E-45B8-A9CA-DC63989E57CC}" dt="2025-07-30T11:35:07.205" v="8746" actId="478"/>
          <ac:picMkLst>
            <pc:docMk/>
            <pc:sldMk cId="3896042563" sldId="279"/>
            <ac:picMk id="9" creationId="{83A383BB-BE20-57BA-CAB2-9DC59898E1EA}"/>
          </ac:picMkLst>
        </pc:picChg>
        <pc:picChg chg="add mod">
          <ac:chgData name="Ester Marečková" userId="930799f6beffcb1a" providerId="LiveId" clId="{4D850E62-B06E-45B8-A9CA-DC63989E57CC}" dt="2025-07-30T11:35:30.126" v="8751" actId="1076"/>
          <ac:picMkLst>
            <pc:docMk/>
            <pc:sldMk cId="3896042563" sldId="279"/>
            <ac:picMk id="11" creationId="{52F1F722-01BD-AC66-5903-C48EF7984D95}"/>
          </ac:picMkLst>
        </pc:picChg>
      </pc:sldChg>
      <pc:sldChg chg="addSp modSp new mod">
        <pc:chgData name="Ester Marečková" userId="930799f6beffcb1a" providerId="LiveId" clId="{4D850E62-B06E-45B8-A9CA-DC63989E57CC}" dt="2025-07-30T11:38:08.425" v="8777" actId="1076"/>
        <pc:sldMkLst>
          <pc:docMk/>
          <pc:sldMk cId="4125371693" sldId="280"/>
        </pc:sldMkLst>
        <pc:spChg chg="mod">
          <ac:chgData name="Ester Marečková" userId="930799f6beffcb1a" providerId="LiveId" clId="{4D850E62-B06E-45B8-A9CA-DC63989E57CC}" dt="2025-07-30T11:36:19.321" v="8769" actId="113"/>
          <ac:spMkLst>
            <pc:docMk/>
            <pc:sldMk cId="4125371693" sldId="280"/>
            <ac:spMk id="2" creationId="{A7F31FD5-BDB2-16FD-BEBC-CCBC1D7425FE}"/>
          </ac:spMkLst>
        </pc:spChg>
        <pc:spChg chg="mod">
          <ac:chgData name="Ester Marečková" userId="930799f6beffcb1a" providerId="LiveId" clId="{4D850E62-B06E-45B8-A9CA-DC63989E57CC}" dt="2025-07-30T11:36:30.497" v="8771" actId="115"/>
          <ac:spMkLst>
            <pc:docMk/>
            <pc:sldMk cId="4125371693" sldId="280"/>
            <ac:spMk id="3" creationId="{0F6F0F47-D16E-B7E9-DE9D-95E105678671}"/>
          </ac:spMkLst>
        </pc:spChg>
        <pc:picChg chg="add mod">
          <ac:chgData name="Ester Marečková" userId="930799f6beffcb1a" providerId="LiveId" clId="{4D850E62-B06E-45B8-A9CA-DC63989E57CC}" dt="2025-07-30T11:38:08.425" v="8777" actId="1076"/>
          <ac:picMkLst>
            <pc:docMk/>
            <pc:sldMk cId="4125371693" sldId="280"/>
            <ac:picMk id="5" creationId="{2F0EB904-8D9B-85F2-6D75-774EB1D4CE8D}"/>
          </ac:picMkLst>
        </pc:picChg>
      </pc:sldChg>
      <pc:sldChg chg="addSp delSp modSp new mod">
        <pc:chgData name="Ester Marečková" userId="930799f6beffcb1a" providerId="LiveId" clId="{4D850E62-B06E-45B8-A9CA-DC63989E57CC}" dt="2025-07-30T11:38:42.501" v="8785" actId="255"/>
        <pc:sldMkLst>
          <pc:docMk/>
          <pc:sldMk cId="533333090" sldId="281"/>
        </pc:sldMkLst>
        <pc:spChg chg="mod">
          <ac:chgData name="Ester Marečková" userId="930799f6beffcb1a" providerId="LiveId" clId="{4D850E62-B06E-45B8-A9CA-DC63989E57CC}" dt="2025-07-30T11:38:42.501" v="8785" actId="255"/>
          <ac:spMkLst>
            <pc:docMk/>
            <pc:sldMk cId="533333090" sldId="281"/>
            <ac:spMk id="2" creationId="{D6A57677-4136-353C-E36A-FD5FA4A96629}"/>
          </ac:spMkLst>
        </pc:spChg>
        <pc:spChg chg="mod">
          <ac:chgData name="Ester Marečková" userId="930799f6beffcb1a" providerId="LiveId" clId="{4D850E62-B06E-45B8-A9CA-DC63989E57CC}" dt="2025-07-30T11:38:32.695" v="8782" actId="2711"/>
          <ac:spMkLst>
            <pc:docMk/>
            <pc:sldMk cId="533333090" sldId="281"/>
            <ac:spMk id="3" creationId="{1D26B7D7-3D96-92BF-A392-6B1605609088}"/>
          </ac:spMkLst>
        </pc:spChg>
        <pc:picChg chg="add mod">
          <ac:chgData name="Ester Marečková" userId="930799f6beffcb1a" providerId="LiveId" clId="{4D850E62-B06E-45B8-A9CA-DC63989E57CC}" dt="2025-06-09T07:52:20.649" v="8020" actId="1076"/>
          <ac:picMkLst>
            <pc:docMk/>
            <pc:sldMk cId="533333090" sldId="281"/>
            <ac:picMk id="11" creationId="{5F6FB46F-75D6-4BDA-3B59-B2322DD31284}"/>
          </ac:picMkLst>
        </pc:picChg>
      </pc:sldChg>
      <pc:sldChg chg="addSp delSp modSp new mod modClrScheme chgLayout">
        <pc:chgData name="Ester Marečková" userId="930799f6beffcb1a" providerId="LiveId" clId="{4D850E62-B06E-45B8-A9CA-DC63989E57CC}" dt="2025-07-30T11:45:46.881" v="8952" actId="120"/>
        <pc:sldMkLst>
          <pc:docMk/>
          <pc:sldMk cId="1803294115" sldId="282"/>
        </pc:sldMkLst>
        <pc:spChg chg="mod ord">
          <ac:chgData name="Ester Marečková" userId="930799f6beffcb1a" providerId="LiveId" clId="{4D850E62-B06E-45B8-A9CA-DC63989E57CC}" dt="2025-07-30T11:38:56.109" v="8789" actId="2711"/>
          <ac:spMkLst>
            <pc:docMk/>
            <pc:sldMk cId="1803294115" sldId="282"/>
            <ac:spMk id="2" creationId="{6922A6AD-07F6-AF22-478B-8885FD597EB8}"/>
          </ac:spMkLst>
        </pc:spChg>
        <pc:spChg chg="mod ord">
          <ac:chgData name="Ester Marečková" userId="930799f6beffcb1a" providerId="LiveId" clId="{4D850E62-B06E-45B8-A9CA-DC63989E57CC}" dt="2025-07-30T11:45:46.881" v="8952" actId="120"/>
          <ac:spMkLst>
            <pc:docMk/>
            <pc:sldMk cId="1803294115" sldId="282"/>
            <ac:spMk id="3" creationId="{9D29883D-1EBD-209D-2BEA-E4F52711CC7E}"/>
          </ac:spMkLst>
        </pc:spChg>
        <pc:spChg chg="add mod ord">
          <ac:chgData name="Ester Marečková" userId="930799f6beffcb1a" providerId="LiveId" clId="{4D850E62-B06E-45B8-A9CA-DC63989E57CC}" dt="2025-05-24T18:43:17.074" v="4531" actId="27636"/>
          <ac:spMkLst>
            <pc:docMk/>
            <pc:sldMk cId="1803294115" sldId="282"/>
            <ac:spMk id="6" creationId="{0E50F4AF-AA5D-956C-F811-E9CF0857EA2F}"/>
          </ac:spMkLst>
        </pc:spChg>
        <pc:picChg chg="add del mod">
          <ac:chgData name="Ester Marečková" userId="930799f6beffcb1a" providerId="LiveId" clId="{4D850E62-B06E-45B8-A9CA-DC63989E57CC}" dt="2025-07-30T11:40:35.837" v="8812" actId="478"/>
          <ac:picMkLst>
            <pc:docMk/>
            <pc:sldMk cId="1803294115" sldId="282"/>
            <ac:picMk id="5" creationId="{14AFD363-F819-70CE-EE22-A827426DC482}"/>
          </ac:picMkLst>
        </pc:picChg>
        <pc:picChg chg="add del mod">
          <ac:chgData name="Ester Marečková" userId="930799f6beffcb1a" providerId="LiveId" clId="{4D850E62-B06E-45B8-A9CA-DC63989E57CC}" dt="2025-07-30T11:40:47.696" v="8816" actId="478"/>
          <ac:picMkLst>
            <pc:docMk/>
            <pc:sldMk cId="1803294115" sldId="282"/>
            <ac:picMk id="7" creationId="{81AD3460-359C-6713-044F-D7664D19D2B3}"/>
          </ac:picMkLst>
        </pc:picChg>
        <pc:picChg chg="add del mod">
          <ac:chgData name="Ester Marečková" userId="930799f6beffcb1a" providerId="LiveId" clId="{4D850E62-B06E-45B8-A9CA-DC63989E57CC}" dt="2025-07-30T11:41:02.696" v="8821" actId="478"/>
          <ac:picMkLst>
            <pc:docMk/>
            <pc:sldMk cId="1803294115" sldId="282"/>
            <ac:picMk id="9" creationId="{E92F82F5-384F-C4E3-B395-5C85F19580A1}"/>
          </ac:picMkLst>
        </pc:picChg>
        <pc:picChg chg="add del mod">
          <ac:chgData name="Ester Marečková" userId="930799f6beffcb1a" providerId="LiveId" clId="{4D850E62-B06E-45B8-A9CA-DC63989E57CC}" dt="2025-07-30T11:41:54.273" v="8833" actId="478"/>
          <ac:picMkLst>
            <pc:docMk/>
            <pc:sldMk cId="1803294115" sldId="282"/>
            <ac:picMk id="11" creationId="{942ADB92-A28D-DC88-0B10-1A47F06C4C14}"/>
          </ac:picMkLst>
        </pc:picChg>
        <pc:picChg chg="add del mod">
          <ac:chgData name="Ester Marečková" userId="930799f6beffcb1a" providerId="LiveId" clId="{4D850E62-B06E-45B8-A9CA-DC63989E57CC}" dt="2025-07-30T11:41:51.392" v="8832" actId="478"/>
          <ac:picMkLst>
            <pc:docMk/>
            <pc:sldMk cId="1803294115" sldId="282"/>
            <ac:picMk id="13" creationId="{5AACEAE2-AD07-CCB9-46C4-9325610F6ADB}"/>
          </ac:picMkLst>
        </pc:picChg>
        <pc:picChg chg="add del mod">
          <ac:chgData name="Ester Marečková" userId="930799f6beffcb1a" providerId="LiveId" clId="{4D850E62-B06E-45B8-A9CA-DC63989E57CC}" dt="2025-07-30T11:43:07.476" v="8841" actId="478"/>
          <ac:picMkLst>
            <pc:docMk/>
            <pc:sldMk cId="1803294115" sldId="282"/>
            <ac:picMk id="15" creationId="{B98DE360-9F74-E591-047F-407A94BCAD3B}"/>
          </ac:picMkLst>
        </pc:picChg>
        <pc:picChg chg="add mod">
          <ac:chgData name="Ester Marečková" userId="930799f6beffcb1a" providerId="LiveId" clId="{4D850E62-B06E-45B8-A9CA-DC63989E57CC}" dt="2025-07-30T11:43:45.004" v="8845" actId="1076"/>
          <ac:picMkLst>
            <pc:docMk/>
            <pc:sldMk cId="1803294115" sldId="282"/>
            <ac:picMk id="17" creationId="{803302A9-E19B-5AB6-93C1-E5DE5CB8875F}"/>
          </ac:picMkLst>
        </pc:picChg>
      </pc:sldChg>
      <pc:sldChg chg="addSp delSp modSp new mod">
        <pc:chgData name="Ester Marečková" userId="930799f6beffcb1a" providerId="LiveId" clId="{4D850E62-B06E-45B8-A9CA-DC63989E57CC}" dt="2025-06-08T13:30:48.666" v="7882"/>
        <pc:sldMkLst>
          <pc:docMk/>
          <pc:sldMk cId="3926713467" sldId="283"/>
        </pc:sldMkLst>
        <pc:spChg chg="mod">
          <ac:chgData name="Ester Marečková" userId="930799f6beffcb1a" providerId="LiveId" clId="{4D850E62-B06E-45B8-A9CA-DC63989E57CC}" dt="2025-06-08T13:30:48.666" v="7882"/>
          <ac:spMkLst>
            <pc:docMk/>
            <pc:sldMk cId="3926713467" sldId="283"/>
            <ac:spMk id="2" creationId="{74580901-8BB7-A37D-B996-8D00F89E09BB}"/>
          </ac:spMkLst>
        </pc:spChg>
        <pc:spChg chg="mod">
          <ac:chgData name="Ester Marečková" userId="930799f6beffcb1a" providerId="LiveId" clId="{4D850E62-B06E-45B8-A9CA-DC63989E57CC}" dt="2025-06-08T13:23:25.892" v="7743" actId="255"/>
          <ac:spMkLst>
            <pc:docMk/>
            <pc:sldMk cId="3926713467" sldId="283"/>
            <ac:spMk id="3" creationId="{80E538CD-DCC2-3FD2-B469-2F27B7F05798}"/>
          </ac:spMkLst>
        </pc:spChg>
        <pc:picChg chg="add mod">
          <ac:chgData name="Ester Marečková" userId="930799f6beffcb1a" providerId="LiveId" clId="{4D850E62-B06E-45B8-A9CA-DC63989E57CC}" dt="2025-06-08T13:22:39.477" v="7739" actId="1076"/>
          <ac:picMkLst>
            <pc:docMk/>
            <pc:sldMk cId="3926713467" sldId="283"/>
            <ac:picMk id="9" creationId="{ABA5E701-5AC7-8EA7-7C11-ED06F7D599F0}"/>
          </ac:picMkLst>
        </pc:picChg>
      </pc:sldChg>
      <pc:sldChg chg="addSp modSp new mod ord">
        <pc:chgData name="Ester Marečková" userId="930799f6beffcb1a" providerId="LiveId" clId="{4D850E62-B06E-45B8-A9CA-DC63989E57CC}" dt="2025-07-30T11:47:50.554" v="8975" actId="1076"/>
        <pc:sldMkLst>
          <pc:docMk/>
          <pc:sldMk cId="1704603766" sldId="284"/>
        </pc:sldMkLst>
        <pc:spChg chg="mod">
          <ac:chgData name="Ester Marečková" userId="930799f6beffcb1a" providerId="LiveId" clId="{4D850E62-B06E-45B8-A9CA-DC63989E57CC}" dt="2025-07-30T11:47:47.520" v="8974" actId="1076"/>
          <ac:spMkLst>
            <pc:docMk/>
            <pc:sldMk cId="1704603766" sldId="284"/>
            <ac:spMk id="2" creationId="{DC671D4E-5A0D-6AD3-FDC2-13A0C65F330C}"/>
          </ac:spMkLst>
        </pc:spChg>
        <pc:spChg chg="mod">
          <ac:chgData name="Ester Marečková" userId="930799f6beffcb1a" providerId="LiveId" clId="{4D850E62-B06E-45B8-A9CA-DC63989E57CC}" dt="2025-07-30T11:47:50.554" v="8975" actId="1076"/>
          <ac:spMkLst>
            <pc:docMk/>
            <pc:sldMk cId="1704603766" sldId="284"/>
            <ac:spMk id="3" creationId="{41E65EF4-0186-3F9F-3AC2-C882B214ED0E}"/>
          </ac:spMkLst>
        </pc:spChg>
        <pc:picChg chg="add mod">
          <ac:chgData name="Ester Marečková" userId="930799f6beffcb1a" providerId="LiveId" clId="{4D850E62-B06E-45B8-A9CA-DC63989E57CC}" dt="2025-07-30T11:47:32.020" v="8971" actId="1076"/>
          <ac:picMkLst>
            <pc:docMk/>
            <pc:sldMk cId="1704603766" sldId="284"/>
            <ac:picMk id="5" creationId="{A742BF3D-9CD8-DBA2-250E-49EA22DED8C8}"/>
          </ac:picMkLst>
        </pc:picChg>
      </pc:sldChg>
      <pc:sldChg chg="modSp new mod">
        <pc:chgData name="Ester Marečková" userId="930799f6beffcb1a" providerId="LiveId" clId="{4D850E62-B06E-45B8-A9CA-DC63989E57CC}" dt="2025-07-30T11:49:09.424" v="8986" actId="115"/>
        <pc:sldMkLst>
          <pc:docMk/>
          <pc:sldMk cId="570719152" sldId="285"/>
        </pc:sldMkLst>
        <pc:spChg chg="mod">
          <ac:chgData name="Ester Marečková" userId="930799f6beffcb1a" providerId="LiveId" clId="{4D850E62-B06E-45B8-A9CA-DC63989E57CC}" dt="2025-07-30T11:48:03.004" v="8976" actId="2711"/>
          <ac:spMkLst>
            <pc:docMk/>
            <pc:sldMk cId="570719152" sldId="285"/>
            <ac:spMk id="2" creationId="{59C284FF-076D-5E06-BD7F-8BDB54B96621}"/>
          </ac:spMkLst>
        </pc:spChg>
        <pc:spChg chg="mod">
          <ac:chgData name="Ester Marečková" userId="930799f6beffcb1a" providerId="LiveId" clId="{4D850E62-B06E-45B8-A9CA-DC63989E57CC}" dt="2025-07-30T11:48:27.952" v="8982" actId="115"/>
          <ac:spMkLst>
            <pc:docMk/>
            <pc:sldMk cId="570719152" sldId="285"/>
            <ac:spMk id="3" creationId="{EA1E188A-FC8B-C775-B79C-1586050499BC}"/>
          </ac:spMkLst>
        </pc:spChg>
        <pc:spChg chg="mod">
          <ac:chgData name="Ester Marečková" userId="930799f6beffcb1a" providerId="LiveId" clId="{4D850E62-B06E-45B8-A9CA-DC63989E57CC}" dt="2025-07-30T11:49:09.424" v="8986" actId="115"/>
          <ac:spMkLst>
            <pc:docMk/>
            <pc:sldMk cId="570719152" sldId="285"/>
            <ac:spMk id="4" creationId="{43ED83DC-89CD-E72A-1AE8-95E4C56882AD}"/>
          </ac:spMkLst>
        </pc:spChg>
      </pc:sldChg>
      <pc:sldChg chg="addSp delSp modSp new mod">
        <pc:chgData name="Ester Marečková" userId="930799f6beffcb1a" providerId="LiveId" clId="{4D850E62-B06E-45B8-A9CA-DC63989E57CC}" dt="2025-07-30T11:49:56.157" v="9026" actId="255"/>
        <pc:sldMkLst>
          <pc:docMk/>
          <pc:sldMk cId="448437401" sldId="286"/>
        </pc:sldMkLst>
        <pc:spChg chg="mod">
          <ac:chgData name="Ester Marečková" userId="930799f6beffcb1a" providerId="LiveId" clId="{4D850E62-B06E-45B8-A9CA-DC63989E57CC}" dt="2025-07-30T11:49:56.157" v="9026" actId="255"/>
          <ac:spMkLst>
            <pc:docMk/>
            <pc:sldMk cId="448437401" sldId="286"/>
            <ac:spMk id="2" creationId="{1911D053-6765-4C12-528B-3F9F6B5D3771}"/>
          </ac:spMkLst>
        </pc:spChg>
        <pc:picChg chg="add mod">
          <ac:chgData name="Ester Marečková" userId="930799f6beffcb1a" providerId="LiveId" clId="{4D850E62-B06E-45B8-A9CA-DC63989E57CC}" dt="2025-06-08T13:30:48.666" v="7882"/>
          <ac:picMkLst>
            <pc:docMk/>
            <pc:sldMk cId="448437401" sldId="286"/>
            <ac:picMk id="5" creationId="{07C2D65E-048E-FF84-BFFA-2719E0D2F115}"/>
          </ac:picMkLst>
        </pc:picChg>
      </pc:sldChg>
      <pc:sldChg chg="addSp delSp modSp new mod">
        <pc:chgData name="Ester Marečková" userId="930799f6beffcb1a" providerId="LiveId" clId="{4D850E62-B06E-45B8-A9CA-DC63989E57CC}" dt="2025-07-30T11:51:28.675" v="9049" actId="255"/>
        <pc:sldMkLst>
          <pc:docMk/>
          <pc:sldMk cId="2746084384" sldId="287"/>
        </pc:sldMkLst>
        <pc:spChg chg="mod">
          <ac:chgData name="Ester Marečková" userId="930799f6beffcb1a" providerId="LiveId" clId="{4D850E62-B06E-45B8-A9CA-DC63989E57CC}" dt="2025-07-30T11:51:28.675" v="9049" actId="255"/>
          <ac:spMkLst>
            <pc:docMk/>
            <pc:sldMk cId="2746084384" sldId="287"/>
            <ac:spMk id="2" creationId="{8D92EAD8-EE08-5289-B0F9-FECB16E8C628}"/>
          </ac:spMkLst>
        </pc:spChg>
        <pc:picChg chg="add mod">
          <ac:chgData name="Ester Marečková" userId="930799f6beffcb1a" providerId="LiveId" clId="{4D850E62-B06E-45B8-A9CA-DC63989E57CC}" dt="2025-06-08T13:30:48.666" v="7882"/>
          <ac:picMkLst>
            <pc:docMk/>
            <pc:sldMk cId="2746084384" sldId="287"/>
            <ac:picMk id="5" creationId="{C6841B97-4FB6-D069-A340-88A1A0C305EE}"/>
          </ac:picMkLst>
        </pc:picChg>
      </pc:sldChg>
      <pc:sldChg chg="addSp delSp modSp new mod">
        <pc:chgData name="Ester Marečková" userId="930799f6beffcb1a" providerId="LiveId" clId="{4D850E62-B06E-45B8-A9CA-DC63989E57CC}" dt="2025-07-30T11:54:01.506" v="9176" actId="122"/>
        <pc:sldMkLst>
          <pc:docMk/>
          <pc:sldMk cId="3956729157" sldId="288"/>
        </pc:sldMkLst>
        <pc:spChg chg="mod">
          <ac:chgData name="Ester Marečková" userId="930799f6beffcb1a" providerId="LiveId" clId="{4D850E62-B06E-45B8-A9CA-DC63989E57CC}" dt="2025-07-30T11:54:01.506" v="9176" actId="122"/>
          <ac:spMkLst>
            <pc:docMk/>
            <pc:sldMk cId="3956729157" sldId="288"/>
            <ac:spMk id="2" creationId="{A2C67BBC-B4A8-9ED6-3026-40AACD907B06}"/>
          </ac:spMkLst>
        </pc:spChg>
        <pc:picChg chg="add mod">
          <ac:chgData name="Ester Marečková" userId="930799f6beffcb1a" providerId="LiveId" clId="{4D850E62-B06E-45B8-A9CA-DC63989E57CC}" dt="2025-07-30T11:53:58.165" v="9175" actId="1076"/>
          <ac:picMkLst>
            <pc:docMk/>
            <pc:sldMk cId="3956729157" sldId="288"/>
            <ac:picMk id="5" creationId="{77B820A1-09FD-9481-8417-E8F053AC9FEA}"/>
          </ac:picMkLst>
        </pc:picChg>
      </pc:sldChg>
      <pc:sldChg chg="addSp delSp modSp new mod">
        <pc:chgData name="Ester Marečková" userId="930799f6beffcb1a" providerId="LiveId" clId="{4D850E62-B06E-45B8-A9CA-DC63989E57CC}" dt="2025-07-30T11:52:25.814" v="9098" actId="20577"/>
        <pc:sldMkLst>
          <pc:docMk/>
          <pc:sldMk cId="1266084519" sldId="289"/>
        </pc:sldMkLst>
        <pc:spChg chg="mod">
          <ac:chgData name="Ester Marečková" userId="930799f6beffcb1a" providerId="LiveId" clId="{4D850E62-B06E-45B8-A9CA-DC63989E57CC}" dt="2025-07-30T11:52:25.814" v="9098" actId="20577"/>
          <ac:spMkLst>
            <pc:docMk/>
            <pc:sldMk cId="1266084519" sldId="289"/>
            <ac:spMk id="2" creationId="{26E609D3-5EC4-F3C8-733E-23B9E217A985}"/>
          </ac:spMkLst>
        </pc:spChg>
        <pc:picChg chg="add mod">
          <ac:chgData name="Ester Marečková" userId="930799f6beffcb1a" providerId="LiveId" clId="{4D850E62-B06E-45B8-A9CA-DC63989E57CC}" dt="2025-06-08T13:30:48.666" v="7882"/>
          <ac:picMkLst>
            <pc:docMk/>
            <pc:sldMk cId="1266084519" sldId="289"/>
            <ac:picMk id="5" creationId="{4739A5AD-F0CF-EB5D-CB50-A86550624AEF}"/>
          </ac:picMkLst>
        </pc:picChg>
      </pc:sldChg>
      <pc:sldChg chg="addSp delSp modSp new mod">
        <pc:chgData name="Ester Marečková" userId="930799f6beffcb1a" providerId="LiveId" clId="{4D850E62-B06E-45B8-A9CA-DC63989E57CC}" dt="2025-07-30T11:54:14.160" v="9177" actId="2711"/>
        <pc:sldMkLst>
          <pc:docMk/>
          <pc:sldMk cId="3880417361" sldId="290"/>
        </pc:sldMkLst>
        <pc:spChg chg="mod">
          <ac:chgData name="Ester Marečková" userId="930799f6beffcb1a" providerId="LiveId" clId="{4D850E62-B06E-45B8-A9CA-DC63989E57CC}" dt="2025-07-30T11:54:14.160" v="9177" actId="2711"/>
          <ac:spMkLst>
            <pc:docMk/>
            <pc:sldMk cId="3880417361" sldId="290"/>
            <ac:spMk id="2" creationId="{4B8CB564-941E-5AB9-0875-3595849D5001}"/>
          </ac:spMkLst>
        </pc:spChg>
        <pc:picChg chg="add mod">
          <ac:chgData name="Ester Marečková" userId="930799f6beffcb1a" providerId="LiveId" clId="{4D850E62-B06E-45B8-A9CA-DC63989E57CC}" dt="2025-06-08T13:30:48.666" v="7882"/>
          <ac:picMkLst>
            <pc:docMk/>
            <pc:sldMk cId="3880417361" sldId="290"/>
            <ac:picMk id="9" creationId="{ABA8D378-1449-AA91-548A-436D1E570749}"/>
          </ac:picMkLst>
        </pc:picChg>
      </pc:sldChg>
      <pc:sldChg chg="addSp delSp modSp new mod">
        <pc:chgData name="Ester Marečková" userId="930799f6beffcb1a" providerId="LiveId" clId="{4D850E62-B06E-45B8-A9CA-DC63989E57CC}" dt="2025-05-24T20:40:32.629" v="5387" actId="122"/>
        <pc:sldMkLst>
          <pc:docMk/>
          <pc:sldMk cId="1641182070" sldId="291"/>
        </pc:sldMkLst>
        <pc:spChg chg="add mod">
          <ac:chgData name="Ester Marečková" userId="930799f6beffcb1a" providerId="LiveId" clId="{4D850E62-B06E-45B8-A9CA-DC63989E57CC}" dt="2025-05-24T20:40:32.629" v="5387" actId="122"/>
          <ac:spMkLst>
            <pc:docMk/>
            <pc:sldMk cId="1641182070" sldId="291"/>
            <ac:spMk id="7" creationId="{634A5CFA-430A-9788-15D4-C4EE891D1E10}"/>
          </ac:spMkLst>
        </pc:spChg>
        <pc:picChg chg="add mod">
          <ac:chgData name="Ester Marečková" userId="930799f6beffcb1a" providerId="LiveId" clId="{4D850E62-B06E-45B8-A9CA-DC63989E57CC}" dt="2025-05-24T20:38:58.822" v="5353" actId="1076"/>
          <ac:picMkLst>
            <pc:docMk/>
            <pc:sldMk cId="1641182070" sldId="291"/>
            <ac:picMk id="5" creationId="{91A9899B-6582-5617-2BEB-8E6681D92E8B}"/>
          </ac:picMkLst>
        </pc:picChg>
      </pc:sldChg>
      <pc:sldChg chg="addSp delSp modSp new mod">
        <pc:chgData name="Ester Marečková" userId="930799f6beffcb1a" providerId="LiveId" clId="{4D850E62-B06E-45B8-A9CA-DC63989E57CC}" dt="2025-05-24T20:40:43.492" v="5392" actId="122"/>
        <pc:sldMkLst>
          <pc:docMk/>
          <pc:sldMk cId="4263610278" sldId="292"/>
        </pc:sldMkLst>
        <pc:spChg chg="add mod">
          <ac:chgData name="Ester Marečková" userId="930799f6beffcb1a" providerId="LiveId" clId="{4D850E62-B06E-45B8-A9CA-DC63989E57CC}" dt="2025-05-24T20:40:43.492" v="5392" actId="122"/>
          <ac:spMkLst>
            <pc:docMk/>
            <pc:sldMk cId="4263610278" sldId="292"/>
            <ac:spMk id="7" creationId="{4BBA6B08-5936-D6D1-5A7B-23EB70820359}"/>
          </ac:spMkLst>
        </pc:spChg>
        <pc:picChg chg="add mod">
          <ac:chgData name="Ester Marečková" userId="930799f6beffcb1a" providerId="LiveId" clId="{4D850E62-B06E-45B8-A9CA-DC63989E57CC}" dt="2025-05-24T20:39:16.199" v="5359" actId="1076"/>
          <ac:picMkLst>
            <pc:docMk/>
            <pc:sldMk cId="4263610278" sldId="292"/>
            <ac:picMk id="5" creationId="{AB010D15-A324-EC5E-FA91-F40EFD911854}"/>
          </ac:picMkLst>
        </pc:picChg>
      </pc:sldChg>
      <pc:sldChg chg="addSp delSp modSp new mod">
        <pc:chgData name="Ester Marečková" userId="930799f6beffcb1a" providerId="LiveId" clId="{4D850E62-B06E-45B8-A9CA-DC63989E57CC}" dt="2025-05-24T20:40:55.163" v="5397" actId="20577"/>
        <pc:sldMkLst>
          <pc:docMk/>
          <pc:sldMk cId="3963623258" sldId="293"/>
        </pc:sldMkLst>
        <pc:spChg chg="add mod">
          <ac:chgData name="Ester Marečková" userId="930799f6beffcb1a" providerId="LiveId" clId="{4D850E62-B06E-45B8-A9CA-DC63989E57CC}" dt="2025-05-24T20:40:55.163" v="5397" actId="20577"/>
          <ac:spMkLst>
            <pc:docMk/>
            <pc:sldMk cId="3963623258" sldId="293"/>
            <ac:spMk id="7" creationId="{023B6AD5-7DFD-F63B-6089-9B8CF5801AE4}"/>
          </ac:spMkLst>
        </pc:spChg>
        <pc:picChg chg="add mod">
          <ac:chgData name="Ester Marečková" userId="930799f6beffcb1a" providerId="LiveId" clId="{4D850E62-B06E-45B8-A9CA-DC63989E57CC}" dt="2025-05-24T20:39:27.148" v="5365" actId="1076"/>
          <ac:picMkLst>
            <pc:docMk/>
            <pc:sldMk cId="3963623258" sldId="293"/>
            <ac:picMk id="5" creationId="{413F08A2-2224-BD07-52B7-E4FE6468DBC1}"/>
          </ac:picMkLst>
        </pc:picChg>
      </pc:sldChg>
      <pc:sldChg chg="addSp delSp modSp new mod">
        <pc:chgData name="Ester Marečková" userId="930799f6beffcb1a" providerId="LiveId" clId="{4D850E62-B06E-45B8-A9CA-DC63989E57CC}" dt="2025-05-24T20:41:07.502" v="5402" actId="122"/>
        <pc:sldMkLst>
          <pc:docMk/>
          <pc:sldMk cId="2276353667" sldId="294"/>
        </pc:sldMkLst>
        <pc:spChg chg="add mod">
          <ac:chgData name="Ester Marečková" userId="930799f6beffcb1a" providerId="LiveId" clId="{4D850E62-B06E-45B8-A9CA-DC63989E57CC}" dt="2025-05-24T20:41:07.502" v="5402" actId="122"/>
          <ac:spMkLst>
            <pc:docMk/>
            <pc:sldMk cId="2276353667" sldId="294"/>
            <ac:spMk id="7" creationId="{D70B6BBD-E0B0-F225-0527-622C79EA1880}"/>
          </ac:spMkLst>
        </pc:spChg>
        <pc:picChg chg="add mod">
          <ac:chgData name="Ester Marečková" userId="930799f6beffcb1a" providerId="LiveId" clId="{4D850E62-B06E-45B8-A9CA-DC63989E57CC}" dt="2025-05-24T20:39:38.929" v="5371" actId="1076"/>
          <ac:picMkLst>
            <pc:docMk/>
            <pc:sldMk cId="2276353667" sldId="294"/>
            <ac:picMk id="5" creationId="{BBCB0EA5-11EE-A669-1069-1BADF71AB7CC}"/>
          </ac:picMkLst>
        </pc:picChg>
      </pc:sldChg>
      <pc:sldChg chg="addSp delSp modSp new mod">
        <pc:chgData name="Ester Marečková" userId="930799f6beffcb1a" providerId="LiveId" clId="{4D850E62-B06E-45B8-A9CA-DC63989E57CC}" dt="2025-07-30T12:01:29.467" v="9572" actId="2711"/>
        <pc:sldMkLst>
          <pc:docMk/>
          <pc:sldMk cId="2800834819" sldId="295"/>
        </pc:sldMkLst>
        <pc:spChg chg="mod">
          <ac:chgData name="Ester Marečková" userId="930799f6beffcb1a" providerId="LiveId" clId="{4D850E62-B06E-45B8-A9CA-DC63989E57CC}" dt="2025-07-30T12:01:29.467" v="9572" actId="2711"/>
          <ac:spMkLst>
            <pc:docMk/>
            <pc:sldMk cId="2800834819" sldId="295"/>
            <ac:spMk id="2" creationId="{97641018-50F8-F2CA-648E-3FBAB003584C}"/>
          </ac:spMkLst>
        </pc:spChg>
        <pc:spChg chg="add mod">
          <ac:chgData name="Ester Marečková" userId="930799f6beffcb1a" providerId="LiveId" clId="{4D850E62-B06E-45B8-A9CA-DC63989E57CC}" dt="2025-05-24T21:00:31.690" v="5555" actId="1076"/>
          <ac:spMkLst>
            <pc:docMk/>
            <pc:sldMk cId="2800834819" sldId="295"/>
            <ac:spMk id="7" creationId="{E72B15C4-EE0F-A0C6-9FF0-8922916F8313}"/>
          </ac:spMkLst>
        </pc:spChg>
        <pc:picChg chg="add mod">
          <ac:chgData name="Ester Marečková" userId="930799f6beffcb1a" providerId="LiveId" clId="{4D850E62-B06E-45B8-A9CA-DC63989E57CC}" dt="2025-06-08T13:30:48.666" v="7882"/>
          <ac:picMkLst>
            <pc:docMk/>
            <pc:sldMk cId="2800834819" sldId="295"/>
            <ac:picMk id="5" creationId="{1EC63D95-4F01-C8EA-F2FE-56D19CAD0C40}"/>
          </ac:picMkLst>
        </pc:picChg>
      </pc:sldChg>
      <pc:sldChg chg="addSp delSp modSp new mod">
        <pc:chgData name="Ester Marečková" userId="930799f6beffcb1a" providerId="LiveId" clId="{4D850E62-B06E-45B8-A9CA-DC63989E57CC}" dt="2025-07-30T12:01:16.153" v="9571" actId="1076"/>
        <pc:sldMkLst>
          <pc:docMk/>
          <pc:sldMk cId="142501162" sldId="296"/>
        </pc:sldMkLst>
        <pc:spChg chg="mod">
          <ac:chgData name="Ester Marečková" userId="930799f6beffcb1a" providerId="LiveId" clId="{4D850E62-B06E-45B8-A9CA-DC63989E57CC}" dt="2025-07-30T12:01:12.169" v="9570" actId="1076"/>
          <ac:spMkLst>
            <pc:docMk/>
            <pc:sldMk cId="142501162" sldId="296"/>
            <ac:spMk id="2" creationId="{A4631EDD-5F0F-3100-05E1-0C763960AEA4}"/>
          </ac:spMkLst>
        </pc:spChg>
        <pc:spChg chg="mod">
          <ac:chgData name="Ester Marečková" userId="930799f6beffcb1a" providerId="LiveId" clId="{4D850E62-B06E-45B8-A9CA-DC63989E57CC}" dt="2025-07-30T12:01:16.153" v="9571" actId="1076"/>
          <ac:spMkLst>
            <pc:docMk/>
            <pc:sldMk cId="142501162" sldId="296"/>
            <ac:spMk id="3" creationId="{34EDC6D3-3AEA-7514-1891-194BEC5B7C4A}"/>
          </ac:spMkLst>
        </pc:spChg>
        <pc:picChg chg="add del mod">
          <ac:chgData name="Ester Marečková" userId="930799f6beffcb1a" providerId="LiveId" clId="{4D850E62-B06E-45B8-A9CA-DC63989E57CC}" dt="2025-07-30T12:00:44.901" v="9564" actId="478"/>
          <ac:picMkLst>
            <pc:docMk/>
            <pc:sldMk cId="142501162" sldId="296"/>
            <ac:picMk id="5" creationId="{930930A5-B94B-B645-8555-C1FB9783EEF0}"/>
          </ac:picMkLst>
        </pc:picChg>
        <pc:picChg chg="add mod">
          <ac:chgData name="Ester Marečková" userId="930799f6beffcb1a" providerId="LiveId" clId="{4D850E62-B06E-45B8-A9CA-DC63989E57CC}" dt="2025-07-30T12:00:58.834" v="9568" actId="1076"/>
          <ac:picMkLst>
            <pc:docMk/>
            <pc:sldMk cId="142501162" sldId="296"/>
            <ac:picMk id="7" creationId="{52F17088-3F6A-3C00-01D4-4465FDC0792B}"/>
          </ac:picMkLst>
        </pc:picChg>
      </pc:sldChg>
      <pc:sldChg chg="addSp modSp new mod">
        <pc:chgData name="Ester Marečková" userId="930799f6beffcb1a" providerId="LiveId" clId="{4D850E62-B06E-45B8-A9CA-DC63989E57CC}" dt="2025-05-24T21:00:22.556" v="5554" actId="1076"/>
        <pc:sldMkLst>
          <pc:docMk/>
          <pc:sldMk cId="556801214" sldId="297"/>
        </pc:sldMkLst>
        <pc:spChg chg="add mod">
          <ac:chgData name="Ester Marečková" userId="930799f6beffcb1a" providerId="LiveId" clId="{4D850E62-B06E-45B8-A9CA-DC63989E57CC}" dt="2025-05-24T21:00:22.556" v="5554" actId="1076"/>
          <ac:spMkLst>
            <pc:docMk/>
            <pc:sldMk cId="556801214" sldId="297"/>
            <ac:spMk id="5" creationId="{6123160D-C12C-0261-EE5F-893C6AC951FD}"/>
          </ac:spMkLst>
        </pc:spChg>
        <pc:picChg chg="add mod">
          <ac:chgData name="Ester Marečková" userId="930799f6beffcb1a" providerId="LiveId" clId="{4D850E62-B06E-45B8-A9CA-DC63989E57CC}" dt="2025-05-24T21:00:12.488" v="5553" actId="1076"/>
          <ac:picMkLst>
            <pc:docMk/>
            <pc:sldMk cId="556801214" sldId="297"/>
            <ac:picMk id="3" creationId="{3A172B87-3EA2-4513-9C85-F9A5726FD3D0}"/>
          </ac:picMkLst>
        </pc:picChg>
      </pc:sldChg>
      <pc:sldChg chg="addSp modSp new mod">
        <pc:chgData name="Ester Marečková" userId="930799f6beffcb1a" providerId="LiveId" clId="{4D850E62-B06E-45B8-A9CA-DC63989E57CC}" dt="2025-05-24T21:00:09.041" v="5552" actId="1076"/>
        <pc:sldMkLst>
          <pc:docMk/>
          <pc:sldMk cId="1435675070" sldId="298"/>
        </pc:sldMkLst>
        <pc:spChg chg="add mod">
          <ac:chgData name="Ester Marečková" userId="930799f6beffcb1a" providerId="LiveId" clId="{4D850E62-B06E-45B8-A9CA-DC63989E57CC}" dt="2025-05-24T21:00:07.330" v="5551" actId="1076"/>
          <ac:spMkLst>
            <pc:docMk/>
            <pc:sldMk cId="1435675070" sldId="298"/>
            <ac:spMk id="5" creationId="{6D7C4E0F-C2C6-33F5-16E9-B726F85A88D6}"/>
          </ac:spMkLst>
        </pc:spChg>
        <pc:picChg chg="add mod">
          <ac:chgData name="Ester Marečková" userId="930799f6beffcb1a" providerId="LiveId" clId="{4D850E62-B06E-45B8-A9CA-DC63989E57CC}" dt="2025-05-24T21:00:09.041" v="5552" actId="1076"/>
          <ac:picMkLst>
            <pc:docMk/>
            <pc:sldMk cId="1435675070" sldId="298"/>
            <ac:picMk id="3" creationId="{5E484B0E-44EE-C3D1-3F64-F29078749AF5}"/>
          </ac:picMkLst>
        </pc:picChg>
      </pc:sldChg>
      <pc:sldChg chg="addSp modSp new mod">
        <pc:chgData name="Ester Marečková" userId="930799f6beffcb1a" providerId="LiveId" clId="{4D850E62-B06E-45B8-A9CA-DC63989E57CC}" dt="2025-05-24T21:00:59.709" v="5563" actId="1076"/>
        <pc:sldMkLst>
          <pc:docMk/>
          <pc:sldMk cId="1608776660" sldId="299"/>
        </pc:sldMkLst>
        <pc:spChg chg="add mod">
          <ac:chgData name="Ester Marečková" userId="930799f6beffcb1a" providerId="LiveId" clId="{4D850E62-B06E-45B8-A9CA-DC63989E57CC}" dt="2025-05-24T21:00:51.790" v="5562" actId="1076"/>
          <ac:spMkLst>
            <pc:docMk/>
            <pc:sldMk cId="1608776660" sldId="299"/>
            <ac:spMk id="5" creationId="{DBD0E563-F4D3-0E6E-0EDD-0A5B09239CAC}"/>
          </ac:spMkLst>
        </pc:spChg>
        <pc:picChg chg="add mod">
          <ac:chgData name="Ester Marečková" userId="930799f6beffcb1a" providerId="LiveId" clId="{4D850E62-B06E-45B8-A9CA-DC63989E57CC}" dt="2025-05-24T21:00:59.709" v="5563" actId="1076"/>
          <ac:picMkLst>
            <pc:docMk/>
            <pc:sldMk cId="1608776660" sldId="299"/>
            <ac:picMk id="3" creationId="{1DD6399F-FFCA-0277-9EA1-DB86C7DE9CD6}"/>
          </ac:picMkLst>
        </pc:picChg>
      </pc:sldChg>
      <pc:sldChg chg="addSp delSp modSp new mod">
        <pc:chgData name="Ester Marečková" userId="930799f6beffcb1a" providerId="LiveId" clId="{4D850E62-B06E-45B8-A9CA-DC63989E57CC}" dt="2025-05-24T21:01:14.294" v="5570" actId="1076"/>
        <pc:sldMkLst>
          <pc:docMk/>
          <pc:sldMk cId="1866995577" sldId="300"/>
        </pc:sldMkLst>
        <pc:spChg chg="add mod">
          <ac:chgData name="Ester Marečková" userId="930799f6beffcb1a" providerId="LiveId" clId="{4D850E62-B06E-45B8-A9CA-DC63989E57CC}" dt="2025-05-24T21:01:12.471" v="5569" actId="1076"/>
          <ac:spMkLst>
            <pc:docMk/>
            <pc:sldMk cId="1866995577" sldId="300"/>
            <ac:spMk id="7" creationId="{B4F0188C-0335-5AA2-0569-594986761D31}"/>
          </ac:spMkLst>
        </pc:spChg>
        <pc:picChg chg="add mod">
          <ac:chgData name="Ester Marečková" userId="930799f6beffcb1a" providerId="LiveId" clId="{4D850E62-B06E-45B8-A9CA-DC63989E57CC}" dt="2025-05-24T21:01:14.294" v="5570" actId="1076"/>
          <ac:picMkLst>
            <pc:docMk/>
            <pc:sldMk cId="1866995577" sldId="300"/>
            <ac:picMk id="5" creationId="{73633CE1-4835-0C13-7D57-8E6DDA0B3544}"/>
          </ac:picMkLst>
        </pc:picChg>
      </pc:sldChg>
      <pc:sldChg chg="addSp modSp new mod">
        <pc:chgData name="Ester Marečková" userId="930799f6beffcb1a" providerId="LiveId" clId="{4D850E62-B06E-45B8-A9CA-DC63989E57CC}" dt="2025-07-30T12:02:13.435" v="9583" actId="1076"/>
        <pc:sldMkLst>
          <pc:docMk/>
          <pc:sldMk cId="3219957966" sldId="301"/>
        </pc:sldMkLst>
        <pc:spChg chg="mod">
          <ac:chgData name="Ester Marečková" userId="930799f6beffcb1a" providerId="LiveId" clId="{4D850E62-B06E-45B8-A9CA-DC63989E57CC}" dt="2025-07-30T12:02:10.432" v="9582" actId="1076"/>
          <ac:spMkLst>
            <pc:docMk/>
            <pc:sldMk cId="3219957966" sldId="301"/>
            <ac:spMk id="2" creationId="{D71EE099-59F8-4428-ECCC-9BDC62045609}"/>
          </ac:spMkLst>
        </pc:spChg>
        <pc:spChg chg="mod">
          <ac:chgData name="Ester Marečková" userId="930799f6beffcb1a" providerId="LiveId" clId="{4D850E62-B06E-45B8-A9CA-DC63989E57CC}" dt="2025-07-30T12:02:13.435" v="9583" actId="1076"/>
          <ac:spMkLst>
            <pc:docMk/>
            <pc:sldMk cId="3219957966" sldId="301"/>
            <ac:spMk id="3" creationId="{FD4B0EB0-1960-5C45-6B79-024952B7F66F}"/>
          </ac:spMkLst>
        </pc:spChg>
        <pc:picChg chg="add mod">
          <ac:chgData name="Ester Marečková" userId="930799f6beffcb1a" providerId="LiveId" clId="{4D850E62-B06E-45B8-A9CA-DC63989E57CC}" dt="2025-07-30T12:02:04.700" v="9581" actId="1076"/>
          <ac:picMkLst>
            <pc:docMk/>
            <pc:sldMk cId="3219957966" sldId="301"/>
            <ac:picMk id="5" creationId="{7662DADB-93F7-D1EA-B4AE-3201AFACF9A5}"/>
          </ac:picMkLst>
        </pc:picChg>
      </pc:sldChg>
      <pc:sldChg chg="modSp new mod">
        <pc:chgData name="Ester Marečková" userId="930799f6beffcb1a" providerId="LiveId" clId="{4D850E62-B06E-45B8-A9CA-DC63989E57CC}" dt="2025-07-30T12:02:42.847" v="9586" actId="255"/>
        <pc:sldMkLst>
          <pc:docMk/>
          <pc:sldMk cId="2103964658" sldId="302"/>
        </pc:sldMkLst>
        <pc:spChg chg="mod">
          <ac:chgData name="Ester Marečková" userId="930799f6beffcb1a" providerId="LiveId" clId="{4D850E62-B06E-45B8-A9CA-DC63989E57CC}" dt="2025-07-30T12:02:30.068" v="9584" actId="2711"/>
          <ac:spMkLst>
            <pc:docMk/>
            <pc:sldMk cId="2103964658" sldId="302"/>
            <ac:spMk id="2" creationId="{FA3A5391-B6E0-3457-A904-75AFFEC37892}"/>
          </ac:spMkLst>
        </pc:spChg>
        <pc:spChg chg="mod">
          <ac:chgData name="Ester Marečková" userId="930799f6beffcb1a" providerId="LiveId" clId="{4D850E62-B06E-45B8-A9CA-DC63989E57CC}" dt="2025-07-30T12:02:42.847" v="9586" actId="255"/>
          <ac:spMkLst>
            <pc:docMk/>
            <pc:sldMk cId="2103964658" sldId="302"/>
            <ac:spMk id="3" creationId="{A5B8A056-82D5-AE7F-6B81-35DF9084624E}"/>
          </ac:spMkLst>
        </pc:spChg>
      </pc:sldChg>
      <pc:sldChg chg="addSp modSp new mod">
        <pc:chgData name="Ester Marečková" userId="930799f6beffcb1a" providerId="LiveId" clId="{4D850E62-B06E-45B8-A9CA-DC63989E57CC}" dt="2025-07-30T12:03:42.105" v="9596" actId="1076"/>
        <pc:sldMkLst>
          <pc:docMk/>
          <pc:sldMk cId="1961473422" sldId="303"/>
        </pc:sldMkLst>
        <pc:spChg chg="mod">
          <ac:chgData name="Ester Marečková" userId="930799f6beffcb1a" providerId="LiveId" clId="{4D850E62-B06E-45B8-A9CA-DC63989E57CC}" dt="2025-07-30T12:03:35.289" v="9595" actId="14100"/>
          <ac:spMkLst>
            <pc:docMk/>
            <pc:sldMk cId="1961473422" sldId="303"/>
            <ac:spMk id="2" creationId="{363B493D-60E6-1887-1130-9FC44E68F295}"/>
          </ac:spMkLst>
        </pc:spChg>
        <pc:spChg chg="mod">
          <ac:chgData name="Ester Marečková" userId="930799f6beffcb1a" providerId="LiveId" clId="{4D850E62-B06E-45B8-A9CA-DC63989E57CC}" dt="2025-07-30T12:03:42.105" v="9596" actId="1076"/>
          <ac:spMkLst>
            <pc:docMk/>
            <pc:sldMk cId="1961473422" sldId="303"/>
            <ac:spMk id="3" creationId="{C84B9363-604F-B528-4F1F-83A7D3D02A62}"/>
          </ac:spMkLst>
        </pc:spChg>
        <pc:picChg chg="add mod">
          <ac:chgData name="Ester Marečková" userId="930799f6beffcb1a" providerId="LiveId" clId="{4D850E62-B06E-45B8-A9CA-DC63989E57CC}" dt="2025-07-30T12:03:31.719" v="9594" actId="1076"/>
          <ac:picMkLst>
            <pc:docMk/>
            <pc:sldMk cId="1961473422" sldId="303"/>
            <ac:picMk id="5" creationId="{DFE5FFB2-7160-D3D3-D438-29122B477287}"/>
          </ac:picMkLst>
        </pc:picChg>
      </pc:sldChg>
      <pc:sldChg chg="addSp delSp modSp new mod">
        <pc:chgData name="Ester Marečková" userId="930799f6beffcb1a" providerId="LiveId" clId="{4D850E62-B06E-45B8-A9CA-DC63989E57CC}" dt="2025-07-30T11:46:12.145" v="8955" actId="255"/>
        <pc:sldMkLst>
          <pc:docMk/>
          <pc:sldMk cId="104649068" sldId="304"/>
        </pc:sldMkLst>
        <pc:spChg chg="mod">
          <ac:chgData name="Ester Marečková" userId="930799f6beffcb1a" providerId="LiveId" clId="{4D850E62-B06E-45B8-A9CA-DC63989E57CC}" dt="2025-07-30T11:46:02.327" v="8953" actId="2711"/>
          <ac:spMkLst>
            <pc:docMk/>
            <pc:sldMk cId="104649068" sldId="304"/>
            <ac:spMk id="2" creationId="{CD6F0CBB-F78C-512C-FB03-5864FD781F19}"/>
          </ac:spMkLst>
        </pc:spChg>
        <pc:spChg chg="mod">
          <ac:chgData name="Ester Marečková" userId="930799f6beffcb1a" providerId="LiveId" clId="{4D850E62-B06E-45B8-A9CA-DC63989E57CC}" dt="2025-07-30T11:46:12.145" v="8955" actId="255"/>
          <ac:spMkLst>
            <pc:docMk/>
            <pc:sldMk cId="104649068" sldId="304"/>
            <ac:spMk id="3" creationId="{175AB1B6-961C-E590-8C26-5D716BD3B5E7}"/>
          </ac:spMkLst>
        </pc:spChg>
        <pc:picChg chg="add mod">
          <ac:chgData name="Ester Marečková" userId="930799f6beffcb1a" providerId="LiveId" clId="{4D850E62-B06E-45B8-A9CA-DC63989E57CC}" dt="2025-06-09T07:57:39.586" v="8065" actId="1076"/>
          <ac:picMkLst>
            <pc:docMk/>
            <pc:sldMk cId="104649068" sldId="304"/>
            <ac:picMk id="7" creationId="{AC5D2869-EACB-720B-C5B0-857740C571E2}"/>
          </ac:picMkLst>
        </pc:picChg>
      </pc:sldChg>
      <pc:sldChg chg="addSp modSp new mod">
        <pc:chgData name="Ester Marečková" userId="930799f6beffcb1a" providerId="LiveId" clId="{4D850E62-B06E-45B8-A9CA-DC63989E57CC}" dt="2025-07-30T11:46:28.349" v="8958" actId="255"/>
        <pc:sldMkLst>
          <pc:docMk/>
          <pc:sldMk cId="280552040" sldId="305"/>
        </pc:sldMkLst>
        <pc:spChg chg="mod">
          <ac:chgData name="Ester Marečková" userId="930799f6beffcb1a" providerId="LiveId" clId="{4D850E62-B06E-45B8-A9CA-DC63989E57CC}" dt="2025-07-30T11:46:23.024" v="8956" actId="2711"/>
          <ac:spMkLst>
            <pc:docMk/>
            <pc:sldMk cId="280552040" sldId="305"/>
            <ac:spMk id="2" creationId="{839D9820-3E96-D281-1B29-3E6FEFECC01C}"/>
          </ac:spMkLst>
        </pc:spChg>
        <pc:spChg chg="mod">
          <ac:chgData name="Ester Marečková" userId="930799f6beffcb1a" providerId="LiveId" clId="{4D850E62-B06E-45B8-A9CA-DC63989E57CC}" dt="2025-07-30T11:46:28.349" v="8958" actId="255"/>
          <ac:spMkLst>
            <pc:docMk/>
            <pc:sldMk cId="280552040" sldId="305"/>
            <ac:spMk id="3" creationId="{AC42755F-1BE4-FF13-5BDA-962392760449}"/>
          </ac:spMkLst>
        </pc:spChg>
        <pc:picChg chg="add mod">
          <ac:chgData name="Ester Marečková" userId="930799f6beffcb1a" providerId="LiveId" clId="{4D850E62-B06E-45B8-A9CA-DC63989E57CC}" dt="2025-06-09T07:56:10.464" v="8054" actId="1076"/>
          <ac:picMkLst>
            <pc:docMk/>
            <pc:sldMk cId="280552040" sldId="305"/>
            <ac:picMk id="5" creationId="{048DF7AB-95A6-C822-3F2C-F0C2FCB05309}"/>
          </ac:picMkLst>
        </pc:picChg>
      </pc:sldChg>
      <pc:sldChg chg="addSp modSp new mod">
        <pc:chgData name="Ester Marečková" userId="930799f6beffcb1a" providerId="LiveId" clId="{4D850E62-B06E-45B8-A9CA-DC63989E57CC}" dt="2025-07-30T11:46:45.665" v="8961" actId="2711"/>
        <pc:sldMkLst>
          <pc:docMk/>
          <pc:sldMk cId="269212115" sldId="306"/>
        </pc:sldMkLst>
        <pc:spChg chg="mod">
          <ac:chgData name="Ester Marečková" userId="930799f6beffcb1a" providerId="LiveId" clId="{4D850E62-B06E-45B8-A9CA-DC63989E57CC}" dt="2025-07-30T11:46:45.665" v="8961" actId="2711"/>
          <ac:spMkLst>
            <pc:docMk/>
            <pc:sldMk cId="269212115" sldId="306"/>
            <ac:spMk id="2" creationId="{BA06508F-07C5-E4A7-B316-362CE34BA790}"/>
          </ac:spMkLst>
        </pc:spChg>
        <pc:spChg chg="mod">
          <ac:chgData name="Ester Marečková" userId="930799f6beffcb1a" providerId="LiveId" clId="{4D850E62-B06E-45B8-A9CA-DC63989E57CC}" dt="2025-07-30T11:46:41.815" v="8960" actId="2711"/>
          <ac:spMkLst>
            <pc:docMk/>
            <pc:sldMk cId="269212115" sldId="306"/>
            <ac:spMk id="3" creationId="{66C490DB-FC06-06C2-77BF-17F4FC9AD257}"/>
          </ac:spMkLst>
        </pc:spChg>
        <pc:picChg chg="add mod">
          <ac:chgData name="Ester Marečková" userId="930799f6beffcb1a" providerId="LiveId" clId="{4D850E62-B06E-45B8-A9CA-DC63989E57CC}" dt="2025-06-09T07:58:31.441" v="8073" actId="1076"/>
          <ac:picMkLst>
            <pc:docMk/>
            <pc:sldMk cId="269212115" sldId="306"/>
            <ac:picMk id="5" creationId="{79C01A0D-7FD5-6AAF-BE7C-24236F3D06E0}"/>
          </ac:picMkLst>
        </pc:picChg>
      </pc:sldChg>
      <pc:sldChg chg="addSp delSp modSp new mod">
        <pc:chgData name="Ester Marečková" userId="930799f6beffcb1a" providerId="LiveId" clId="{4D850E62-B06E-45B8-A9CA-DC63989E57CC}" dt="2025-07-30T11:46:59.547" v="8963" actId="255"/>
        <pc:sldMkLst>
          <pc:docMk/>
          <pc:sldMk cId="2402459170" sldId="307"/>
        </pc:sldMkLst>
        <pc:spChg chg="mod">
          <ac:chgData name="Ester Marečková" userId="930799f6beffcb1a" providerId="LiveId" clId="{4D850E62-B06E-45B8-A9CA-DC63989E57CC}" dt="2025-07-30T11:46:55.008" v="8962" actId="2711"/>
          <ac:spMkLst>
            <pc:docMk/>
            <pc:sldMk cId="2402459170" sldId="307"/>
            <ac:spMk id="2" creationId="{C4DF656A-01CC-CFCD-DB79-77D64673BDAE}"/>
          </ac:spMkLst>
        </pc:spChg>
        <pc:spChg chg="mod">
          <ac:chgData name="Ester Marečková" userId="930799f6beffcb1a" providerId="LiveId" clId="{4D850E62-B06E-45B8-A9CA-DC63989E57CC}" dt="2025-07-30T11:46:59.547" v="8963" actId="255"/>
          <ac:spMkLst>
            <pc:docMk/>
            <pc:sldMk cId="2402459170" sldId="307"/>
            <ac:spMk id="3" creationId="{EE965503-CF13-7A5C-E1D5-C730D50EDA6A}"/>
          </ac:spMkLst>
        </pc:spChg>
        <pc:picChg chg="add mod">
          <ac:chgData name="Ester Marečková" userId="930799f6beffcb1a" providerId="LiveId" clId="{4D850E62-B06E-45B8-A9CA-DC63989E57CC}" dt="2025-06-09T07:59:46.865" v="8098" actId="1076"/>
          <ac:picMkLst>
            <pc:docMk/>
            <pc:sldMk cId="2402459170" sldId="307"/>
            <ac:picMk id="7" creationId="{4B036B3D-B0B2-FCD8-4501-48E5FF443B58}"/>
          </ac:picMkLst>
        </pc:picChg>
      </pc:sldChg>
      <pc:sldChg chg="delSp modSp new mod modClrScheme chgLayout">
        <pc:chgData name="Ester Marečková" userId="930799f6beffcb1a" providerId="LiveId" clId="{4D850E62-B06E-45B8-A9CA-DC63989E57CC}" dt="2025-07-30T19:04:41.207" v="11497" actId="20577"/>
        <pc:sldMkLst>
          <pc:docMk/>
          <pc:sldMk cId="4211356495" sldId="308"/>
        </pc:sldMkLst>
        <pc:spChg chg="mod ord">
          <ac:chgData name="Ester Marečková" userId="930799f6beffcb1a" providerId="LiveId" clId="{4D850E62-B06E-45B8-A9CA-DC63989E57CC}" dt="2025-07-30T19:04:41.207" v="11497" actId="20577"/>
          <ac:spMkLst>
            <pc:docMk/>
            <pc:sldMk cId="4211356495" sldId="308"/>
            <ac:spMk id="2" creationId="{EC876ADE-0E18-65C9-80B2-A55966376E01}"/>
          </ac:spMkLst>
        </pc:spChg>
      </pc:sldChg>
      <pc:sldChg chg="addSp delSp modSp new mod">
        <pc:chgData name="Ester Marečková" userId="930799f6beffcb1a" providerId="LiveId" clId="{4D850E62-B06E-45B8-A9CA-DC63989E57CC}" dt="2025-05-24T21:27:03.909" v="7273" actId="1076"/>
        <pc:sldMkLst>
          <pc:docMk/>
          <pc:sldMk cId="830421005" sldId="309"/>
        </pc:sldMkLst>
        <pc:picChg chg="add mod">
          <ac:chgData name="Ester Marečková" userId="930799f6beffcb1a" providerId="LiveId" clId="{4D850E62-B06E-45B8-A9CA-DC63989E57CC}" dt="2025-05-24T21:26:47.730" v="7266" actId="1076"/>
          <ac:picMkLst>
            <pc:docMk/>
            <pc:sldMk cId="830421005" sldId="309"/>
            <ac:picMk id="5" creationId="{1EFD7E7E-B9C8-6030-EA66-5F01BD3882A9}"/>
          </ac:picMkLst>
        </pc:picChg>
        <pc:picChg chg="add mod">
          <ac:chgData name="Ester Marečková" userId="930799f6beffcb1a" providerId="LiveId" clId="{4D850E62-B06E-45B8-A9CA-DC63989E57CC}" dt="2025-05-24T21:27:03.909" v="7273" actId="1076"/>
          <ac:picMkLst>
            <pc:docMk/>
            <pc:sldMk cId="830421005" sldId="309"/>
            <ac:picMk id="7" creationId="{C2DFAF59-37CD-20CE-686F-3256D0D49615}"/>
          </ac:picMkLst>
        </pc:picChg>
      </pc:sldChg>
      <pc:sldChg chg="addSp delSp modSp new mod modClrScheme chgLayout">
        <pc:chgData name="Ester Marečková" userId="930799f6beffcb1a" providerId="LiveId" clId="{4D850E62-B06E-45B8-A9CA-DC63989E57CC}" dt="2025-07-30T12:04:00.769" v="9597" actId="2711"/>
        <pc:sldMkLst>
          <pc:docMk/>
          <pc:sldMk cId="1407420305" sldId="310"/>
        </pc:sldMkLst>
        <pc:spChg chg="add mod ord">
          <ac:chgData name="Ester Marečková" userId="930799f6beffcb1a" providerId="LiveId" clId="{4D850E62-B06E-45B8-A9CA-DC63989E57CC}" dt="2025-07-30T12:04:00.769" v="9597" actId="2711"/>
          <ac:spMkLst>
            <pc:docMk/>
            <pc:sldMk cId="1407420305" sldId="310"/>
            <ac:spMk id="4" creationId="{8618A6ED-C229-9BF7-6241-A185E71338AE}"/>
          </ac:spMkLst>
        </pc:spChg>
      </pc:sldChg>
      <pc:sldChg chg="addSp delSp modSp new mod modClrScheme chgLayout">
        <pc:chgData name="Ester Marečková" userId="930799f6beffcb1a" providerId="LiveId" clId="{4D850E62-B06E-45B8-A9CA-DC63989E57CC}" dt="2025-06-09T07:46:46.784" v="7967" actId="962"/>
        <pc:sldMkLst>
          <pc:docMk/>
          <pc:sldMk cId="2122311211" sldId="311"/>
        </pc:sldMkLst>
        <pc:picChg chg="add mod">
          <ac:chgData name="Ester Marečková" userId="930799f6beffcb1a" providerId="LiveId" clId="{4D850E62-B06E-45B8-A9CA-DC63989E57CC}" dt="2025-06-09T07:46:46.784" v="7967" actId="962"/>
          <ac:picMkLst>
            <pc:docMk/>
            <pc:sldMk cId="2122311211" sldId="311"/>
            <ac:picMk id="5" creationId="{F26B847D-0070-3F81-D14F-80DD651A7D5B}"/>
          </ac:picMkLst>
        </pc:picChg>
      </pc:sldChg>
      <pc:sldChg chg="addSp delSp modSp new mod modClrScheme chgLayout">
        <pc:chgData name="Ester Marečková" userId="930799f6beffcb1a" providerId="LiveId" clId="{4D850E62-B06E-45B8-A9CA-DC63989E57CC}" dt="2025-06-09T08:01:38.856" v="8107" actId="1076"/>
        <pc:sldMkLst>
          <pc:docMk/>
          <pc:sldMk cId="1481210422" sldId="312"/>
        </pc:sldMkLst>
        <pc:picChg chg="add mod">
          <ac:chgData name="Ester Marečková" userId="930799f6beffcb1a" providerId="LiveId" clId="{4D850E62-B06E-45B8-A9CA-DC63989E57CC}" dt="2025-06-09T08:01:38.856" v="8107" actId="1076"/>
          <ac:picMkLst>
            <pc:docMk/>
            <pc:sldMk cId="1481210422" sldId="312"/>
            <ac:picMk id="5" creationId="{0015F6BB-79B1-E78C-C6A7-9E966ADA320B}"/>
          </ac:picMkLst>
        </pc:picChg>
      </pc:sldChg>
      <pc:sldChg chg="addSp delSp modSp new mod modClrScheme chgLayout">
        <pc:chgData name="Ester Marečková" userId="930799f6beffcb1a" providerId="LiveId" clId="{4D850E62-B06E-45B8-A9CA-DC63989E57CC}" dt="2025-06-09T08:08:32.648" v="8147" actId="1076"/>
        <pc:sldMkLst>
          <pc:docMk/>
          <pc:sldMk cId="635259623" sldId="313"/>
        </pc:sldMkLst>
        <pc:picChg chg="add mod">
          <ac:chgData name="Ester Marečková" userId="930799f6beffcb1a" providerId="LiveId" clId="{4D850E62-B06E-45B8-A9CA-DC63989E57CC}" dt="2025-06-09T08:06:33.609" v="8137" actId="1076"/>
          <ac:picMkLst>
            <pc:docMk/>
            <pc:sldMk cId="635259623" sldId="313"/>
            <ac:picMk id="9" creationId="{A3D297D5-77C5-3570-1125-7BF4D3C14EC1}"/>
          </ac:picMkLst>
        </pc:picChg>
        <pc:picChg chg="add mod">
          <ac:chgData name="Ester Marečková" userId="930799f6beffcb1a" providerId="LiveId" clId="{4D850E62-B06E-45B8-A9CA-DC63989E57CC}" dt="2025-06-09T08:08:32.648" v="8147" actId="1076"/>
          <ac:picMkLst>
            <pc:docMk/>
            <pc:sldMk cId="635259623" sldId="313"/>
            <ac:picMk id="11" creationId="{D9D5A51F-94F2-F93E-544A-BE63D9BA1DC3}"/>
          </ac:picMkLst>
        </pc:picChg>
        <pc:picChg chg="add mod">
          <ac:chgData name="Ester Marečková" userId="930799f6beffcb1a" providerId="LiveId" clId="{4D850E62-B06E-45B8-A9CA-DC63989E57CC}" dt="2025-06-09T08:08:26.433" v="8146" actId="1076"/>
          <ac:picMkLst>
            <pc:docMk/>
            <pc:sldMk cId="635259623" sldId="313"/>
            <ac:picMk id="13" creationId="{8F303CEF-2323-7CB0-EE3F-FE70D153AFD3}"/>
          </ac:picMkLst>
        </pc:picChg>
      </pc:sldChg>
      <pc:sldChg chg="addSp delSp modSp new del mod modClrScheme chgLayout">
        <pc:chgData name="Ester Marečková" userId="930799f6beffcb1a" providerId="LiveId" clId="{4D850E62-B06E-45B8-A9CA-DC63989E57CC}" dt="2025-06-23T19:11:19.483" v="8156" actId="2696"/>
        <pc:sldMkLst>
          <pc:docMk/>
          <pc:sldMk cId="1012780835" sldId="314"/>
        </pc:sldMkLst>
      </pc:sldChg>
      <pc:sldChg chg="addSp delSp modSp new mod ord modClrScheme chgLayout">
        <pc:chgData name="Ester Marečková" userId="930799f6beffcb1a" providerId="LiveId" clId="{4D850E62-B06E-45B8-A9CA-DC63989E57CC}" dt="2025-07-30T11:12:35.345" v="8472" actId="255"/>
        <pc:sldMkLst>
          <pc:docMk/>
          <pc:sldMk cId="1973726240" sldId="314"/>
        </pc:sldMkLst>
        <pc:spChg chg="add mod ord">
          <ac:chgData name="Ester Marečková" userId="930799f6beffcb1a" providerId="LiveId" clId="{4D850E62-B06E-45B8-A9CA-DC63989E57CC}" dt="2025-06-23T19:16:03.278" v="8293" actId="20577"/>
          <ac:spMkLst>
            <pc:docMk/>
            <pc:sldMk cId="1973726240" sldId="314"/>
            <ac:spMk id="6" creationId="{E800F39A-4577-99AC-DA0A-50C37169703A}"/>
          </ac:spMkLst>
        </pc:spChg>
        <pc:spChg chg="add mod ord">
          <ac:chgData name="Ester Marečková" userId="930799f6beffcb1a" providerId="LiveId" clId="{4D850E62-B06E-45B8-A9CA-DC63989E57CC}" dt="2025-07-30T11:12:35.345" v="8472" actId="255"/>
          <ac:spMkLst>
            <pc:docMk/>
            <pc:sldMk cId="1973726240" sldId="314"/>
            <ac:spMk id="7" creationId="{2C837DB3-5A21-E5CF-7282-30113594B39E}"/>
          </ac:spMkLst>
        </pc:spChg>
        <pc:picChg chg="add mod">
          <ac:chgData name="Ester Marečková" userId="930799f6beffcb1a" providerId="LiveId" clId="{4D850E62-B06E-45B8-A9CA-DC63989E57CC}" dt="2025-06-23T19:12:15.900" v="8164" actId="1076"/>
          <ac:picMkLst>
            <pc:docMk/>
            <pc:sldMk cId="1973726240" sldId="314"/>
            <ac:picMk id="5" creationId="{1436432E-475A-145B-6A65-38C0A26C6C6A}"/>
          </ac:picMkLst>
        </pc:picChg>
      </pc:sldChg>
      <pc:sldChg chg="addSp delSp modSp new mod">
        <pc:chgData name="Ester Marečková" userId="930799f6beffcb1a" providerId="LiveId" clId="{4D850E62-B06E-45B8-A9CA-DC63989E57CC}" dt="2025-07-30T11:59:55.625" v="9553" actId="1076"/>
        <pc:sldMkLst>
          <pc:docMk/>
          <pc:sldMk cId="2517520032" sldId="315"/>
        </pc:sldMkLst>
        <pc:spChg chg="mod">
          <ac:chgData name="Ester Marečková" userId="930799f6beffcb1a" providerId="LiveId" clId="{4D850E62-B06E-45B8-A9CA-DC63989E57CC}" dt="2025-07-30T11:59:15.433" v="9547" actId="255"/>
          <ac:spMkLst>
            <pc:docMk/>
            <pc:sldMk cId="2517520032" sldId="315"/>
            <ac:spMk id="2" creationId="{2F17FEF4-2BFB-2511-BA64-4AD9AEA07138}"/>
          </ac:spMkLst>
        </pc:spChg>
        <pc:spChg chg="mod">
          <ac:chgData name="Ester Marečková" userId="930799f6beffcb1a" providerId="LiveId" clId="{4D850E62-B06E-45B8-A9CA-DC63989E57CC}" dt="2025-07-30T11:59:41.639" v="9551" actId="1076"/>
          <ac:spMkLst>
            <pc:docMk/>
            <pc:sldMk cId="2517520032" sldId="315"/>
            <ac:spMk id="3" creationId="{951808FE-CDA6-7502-7611-12537D708D6A}"/>
          </ac:spMkLst>
        </pc:spChg>
        <pc:picChg chg="add del mod">
          <ac:chgData name="Ester Marečková" userId="930799f6beffcb1a" providerId="LiveId" clId="{4D850E62-B06E-45B8-A9CA-DC63989E57CC}" dt="2025-07-30T11:58:00.696" v="9533" actId="478"/>
          <ac:picMkLst>
            <pc:docMk/>
            <pc:sldMk cId="2517520032" sldId="315"/>
            <ac:picMk id="5" creationId="{F88A03F7-9427-499A-B4EF-985E9ED04E66}"/>
          </ac:picMkLst>
        </pc:picChg>
        <pc:picChg chg="add mod">
          <ac:chgData name="Ester Marečková" userId="930799f6beffcb1a" providerId="LiveId" clId="{4D850E62-B06E-45B8-A9CA-DC63989E57CC}" dt="2025-07-30T11:59:55.625" v="9553" actId="1076"/>
          <ac:picMkLst>
            <pc:docMk/>
            <pc:sldMk cId="2517520032" sldId="315"/>
            <ac:picMk id="7" creationId="{78BECD2D-64F4-A23F-8715-CAFEB7AAC9D9}"/>
          </ac:picMkLst>
        </pc:picChg>
      </pc:sldChg>
      <pc:sldChg chg="addSp delSp modSp new del mod">
        <pc:chgData name="Ester Marečková" userId="930799f6beffcb1a" providerId="LiveId" clId="{4D850E62-B06E-45B8-A9CA-DC63989E57CC}" dt="2025-07-30T12:15:03.215" v="10670" actId="2696"/>
        <pc:sldMkLst>
          <pc:docMk/>
          <pc:sldMk cId="837636451" sldId="316"/>
        </pc:sldMkLst>
        <pc:spChg chg="mod">
          <ac:chgData name="Ester Marečková" userId="930799f6beffcb1a" providerId="LiveId" clId="{4D850E62-B06E-45B8-A9CA-DC63989E57CC}" dt="2025-07-30T12:14:41.591" v="10667" actId="1076"/>
          <ac:spMkLst>
            <pc:docMk/>
            <pc:sldMk cId="837636451" sldId="316"/>
            <ac:spMk id="2" creationId="{330F7D85-D978-FDE9-AF22-7E711A55DC74}"/>
          </ac:spMkLst>
        </pc:spChg>
        <pc:spChg chg="del mod">
          <ac:chgData name="Ester Marečková" userId="930799f6beffcb1a" providerId="LiveId" clId="{4D850E62-B06E-45B8-A9CA-DC63989E57CC}" dt="2025-07-30T12:14:37.303" v="10666" actId="478"/>
          <ac:spMkLst>
            <pc:docMk/>
            <pc:sldMk cId="837636451" sldId="316"/>
            <ac:spMk id="3" creationId="{4E6C8411-1520-4750-3151-079C9EEC1752}"/>
          </ac:spMkLst>
        </pc:spChg>
        <pc:spChg chg="add mod">
          <ac:chgData name="Ester Marečková" userId="930799f6beffcb1a" providerId="LiveId" clId="{4D850E62-B06E-45B8-A9CA-DC63989E57CC}" dt="2025-07-30T12:14:53.078" v="10669"/>
          <ac:spMkLst>
            <pc:docMk/>
            <pc:sldMk cId="837636451" sldId="316"/>
            <ac:spMk id="5" creationId="{D738E8E7-1CF3-A553-6DBD-E4B480E3171E}"/>
          </ac:spMkLst>
        </pc:spChg>
      </pc:sldChg>
      <pc:sldChg chg="addSp modSp new mod">
        <pc:chgData name="Ester Marečková" userId="930799f6beffcb1a" providerId="LiveId" clId="{4D850E62-B06E-45B8-A9CA-DC63989E57CC}" dt="2025-07-30T12:16:46.214" v="10691" actId="113"/>
        <pc:sldMkLst>
          <pc:docMk/>
          <pc:sldMk cId="3161701314" sldId="316"/>
        </pc:sldMkLst>
        <pc:spChg chg="add mod">
          <ac:chgData name="Ester Marečková" userId="930799f6beffcb1a" providerId="LiveId" clId="{4D850E62-B06E-45B8-A9CA-DC63989E57CC}" dt="2025-07-30T12:16:46.214" v="10691" actId="113"/>
          <ac:spMkLst>
            <pc:docMk/>
            <pc:sldMk cId="3161701314" sldId="316"/>
            <ac:spMk id="3" creationId="{75F4D70C-1ECD-6686-35AF-4401F7C8CE93}"/>
          </ac:spMkLst>
        </pc:spChg>
        <pc:picChg chg="add mod">
          <ac:chgData name="Ester Marečková" userId="930799f6beffcb1a" providerId="LiveId" clId="{4D850E62-B06E-45B8-A9CA-DC63989E57CC}" dt="2025-07-30T12:16:09.944" v="10689" actId="1076"/>
          <ac:picMkLst>
            <pc:docMk/>
            <pc:sldMk cId="3161701314" sldId="316"/>
            <ac:picMk id="5" creationId="{D61C6A62-0367-D470-6C29-25D47B578051}"/>
          </ac:picMkLst>
        </pc:picChg>
      </pc:sldChg>
      <pc:sldChg chg="addSp delSp modSp new mod modClrScheme chgLayout">
        <pc:chgData name="Ester Marečková" userId="930799f6beffcb1a" providerId="LiveId" clId="{4D850E62-B06E-45B8-A9CA-DC63989E57CC}" dt="2025-07-30T12:26:32.118" v="11452" actId="20577"/>
        <pc:sldMkLst>
          <pc:docMk/>
          <pc:sldMk cId="270177678" sldId="317"/>
        </pc:sldMkLst>
        <pc:spChg chg="mod ord">
          <ac:chgData name="Ester Marečková" userId="930799f6beffcb1a" providerId="LiveId" clId="{4D850E62-B06E-45B8-A9CA-DC63989E57CC}" dt="2025-07-30T12:25:54.148" v="11439" actId="700"/>
          <ac:spMkLst>
            <pc:docMk/>
            <pc:sldMk cId="270177678" sldId="317"/>
            <ac:spMk id="2" creationId="{BE202647-79F2-CD11-D9BE-47AB34F3DD3C}"/>
          </ac:spMkLst>
        </pc:spChg>
        <pc:spChg chg="mod ord">
          <ac:chgData name="Ester Marečková" userId="930799f6beffcb1a" providerId="LiveId" clId="{4D850E62-B06E-45B8-A9CA-DC63989E57CC}" dt="2025-07-30T12:26:15.775" v="11445" actId="1076"/>
          <ac:spMkLst>
            <pc:docMk/>
            <pc:sldMk cId="270177678" sldId="317"/>
            <ac:spMk id="3" creationId="{6EACB9E9-7B76-7DCF-A292-6982B52DB61A}"/>
          </ac:spMkLst>
        </pc:spChg>
        <pc:spChg chg="add del mod ord">
          <ac:chgData name="Ester Marečková" userId="930799f6beffcb1a" providerId="LiveId" clId="{4D850E62-B06E-45B8-A9CA-DC63989E57CC}" dt="2025-07-30T12:24:25.907" v="11426" actId="700"/>
          <ac:spMkLst>
            <pc:docMk/>
            <pc:sldMk cId="270177678" sldId="317"/>
            <ac:spMk id="4" creationId="{C2CC5699-BDBC-1604-CC48-6C52378B5D97}"/>
          </ac:spMkLst>
        </pc:spChg>
        <pc:spChg chg="add mod ord">
          <ac:chgData name="Ester Marečková" userId="930799f6beffcb1a" providerId="LiveId" clId="{4D850E62-B06E-45B8-A9CA-DC63989E57CC}" dt="2025-07-30T12:26:32.118" v="11452" actId="20577"/>
          <ac:spMkLst>
            <pc:docMk/>
            <pc:sldMk cId="270177678" sldId="317"/>
            <ac:spMk id="5" creationId="{402E6869-BC0C-8239-6A5E-8890300CF267}"/>
          </ac:spMkLst>
        </pc:spChg>
      </pc:sldChg>
      <pc:sldChg chg="modSp new mod">
        <pc:chgData name="Ester Marečková" userId="930799f6beffcb1a" providerId="LiveId" clId="{4D850E62-B06E-45B8-A9CA-DC63989E57CC}" dt="2025-07-30T12:25:24.255" v="11438" actId="113"/>
        <pc:sldMkLst>
          <pc:docMk/>
          <pc:sldMk cId="1885046070" sldId="318"/>
        </pc:sldMkLst>
        <pc:spChg chg="mod">
          <ac:chgData name="Ester Marečková" userId="930799f6beffcb1a" providerId="LiveId" clId="{4D850E62-B06E-45B8-A9CA-DC63989E57CC}" dt="2025-07-30T12:25:24.255" v="11438" actId="113"/>
          <ac:spMkLst>
            <pc:docMk/>
            <pc:sldMk cId="1885046070" sldId="318"/>
            <ac:spMk id="2" creationId="{0C2A2FE0-D404-2162-E699-C7A20981B79D}"/>
          </ac:spMkLst>
        </pc:spChg>
        <pc:spChg chg="mod">
          <ac:chgData name="Ester Marečková" userId="930799f6beffcb1a" providerId="LiveId" clId="{4D850E62-B06E-45B8-A9CA-DC63989E57CC}" dt="2025-07-30T12:25:08.509" v="11432" actId="20577"/>
          <ac:spMkLst>
            <pc:docMk/>
            <pc:sldMk cId="1885046070" sldId="318"/>
            <ac:spMk id="3" creationId="{65AA275E-0686-108D-C779-D73F6F7B511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5A7BDA-1CA4-4F04-8D1E-6251926EA5D8}" type="datetimeFigureOut">
              <a:rPr lang="cs-CZ" smtClean="0"/>
              <a:t>30.07.2025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B237D3-2ADB-456B-8C3A-4347C6178E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0736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237D3-2ADB-456B-8C3A-4347C6178E02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4928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237D3-2ADB-456B-8C3A-4347C6178E02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1160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987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60491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27282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51874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138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9187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64290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027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319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51792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999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26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2" r:id="rId1"/>
    <p:sldLayoutId id="2147484523" r:id="rId2"/>
    <p:sldLayoutId id="2147484524" r:id="rId3"/>
    <p:sldLayoutId id="2147484525" r:id="rId4"/>
    <p:sldLayoutId id="2147484526" r:id="rId5"/>
    <p:sldLayoutId id="2147484527" r:id="rId6"/>
    <p:sldLayoutId id="2147484528" r:id="rId7"/>
    <p:sldLayoutId id="2147484529" r:id="rId8"/>
    <p:sldLayoutId id="2147484530" r:id="rId9"/>
    <p:sldLayoutId id="2147484531" r:id="rId10"/>
    <p:sldLayoutId id="214748453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6.jpg"/><Relationship Id="rId7" Type="http://schemas.openxmlformats.org/officeDocument/2006/relationships/image" Target="../media/image19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g"/><Relationship Id="rId11" Type="http://schemas.openxmlformats.org/officeDocument/2006/relationships/image" Target="../media/image22.jpg"/><Relationship Id="rId5" Type="http://schemas.openxmlformats.org/officeDocument/2006/relationships/image" Target="../media/image17.jpg"/><Relationship Id="rId10" Type="http://schemas.openxmlformats.org/officeDocument/2006/relationships/image" Target="../media/image21.jpg"/><Relationship Id="rId4" Type="http://schemas.openxmlformats.org/officeDocument/2006/relationships/image" Target="../media/image11.jpg"/><Relationship Id="rId9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3898BF-8FF8-F914-83C4-C2DBDFD83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5326" y="1041400"/>
            <a:ext cx="9144000" cy="2387600"/>
          </a:xfrm>
        </p:spPr>
        <p:txBody>
          <a:bodyPr>
            <a:normAutofit/>
          </a:bodyPr>
          <a:lstStyle/>
          <a:p>
            <a:r>
              <a:rPr lang="cs-CZ" sz="5400" b="1" dirty="0">
                <a:latin typeface="Arial" panose="020B0604020202020204" pitchFamily="34" charset="0"/>
                <a:cs typeface="Arial" panose="020B0604020202020204" pitchFamily="34" charset="0"/>
              </a:rPr>
              <a:t>SÁM SOBĚ VÝŽIVOVÝM PORADCEM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85B714C-0CBE-876B-C5E9-254A5C43A3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5534" y="3642519"/>
            <a:ext cx="9144000" cy="1655762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Bc. Ester Marečková</a:t>
            </a:r>
          </a:p>
        </p:txBody>
      </p:sp>
      <p:pic>
        <p:nvPicPr>
          <p:cNvPr id="5" name="Obrázek 4" descr="Obsah obrázku růžová&#10;&#10;Obsah generovaný pomocí AI může být nesprávný.">
            <a:extLst>
              <a:ext uri="{FF2B5EF4-FFF2-40B4-BE49-F238E27FC236}">
                <a16:creationId xmlns:a16="http://schemas.microsoft.com/office/drawing/2014/main" id="{C0027551-6B47-8DC3-3D36-D25E41D96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61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48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99095B-0D56-BFFE-CFB9-592A8A8E1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Psychický faktor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D660D5-3C40-BC23-3726-E26B9863BDE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Vnější prostředí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Rodina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Přátelé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Práce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Disciplína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Dlouhodobá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Dlouhodobá myšlenka, přesvědčení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Dlouhodobé priority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0EB7D7F-92F1-78EC-FE74-2BC522495B4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Motivace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Krátkodobá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Krátkodobé přesvědčení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Občasné přesvědčení o tom, co chceme nebo děláme</a:t>
            </a: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Stres/nálada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Cyklus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Nenadálá životní situace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Běžné povinnosti v životě</a:t>
            </a:r>
          </a:p>
        </p:txBody>
      </p:sp>
    </p:spTree>
    <p:extLst>
      <p:ext uri="{BB962C8B-B14F-4D97-AF65-F5344CB8AC3E}">
        <p14:creationId xmlns:p14="http://schemas.microsoft.com/office/powerpoint/2010/main" val="456140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Písmo, snímek obrazovky, Grafika&#10;&#10;Obsah generovaný pomocí AI může být nesprávný.">
            <a:extLst>
              <a:ext uri="{FF2B5EF4-FFF2-40B4-BE49-F238E27FC236}">
                <a16:creationId xmlns:a16="http://schemas.microsoft.com/office/drawing/2014/main" id="{1436432E-475A-145B-6A65-38C0A26C6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569" y="0"/>
            <a:ext cx="3858936" cy="6858000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E800F39A-4577-99AC-DA0A-50C371697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2C837DB3-5A21-E5CF-7282-30113594B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4136" y="1825625"/>
            <a:ext cx="6399663" cy="4351338"/>
          </a:xfrm>
        </p:spPr>
        <p:txBody>
          <a:bodyPr/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Informace podložené vědou</a:t>
            </a:r>
          </a:p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Co se domníváme, že známe</a:t>
            </a:r>
          </a:p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Co opravdu známe</a:t>
            </a:r>
          </a:p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Placebo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3726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35D5F-0532-9877-AECB-73B5881F0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033BFD-F384-CF3E-A263-295E335AF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Věk, pohlaví, zdraví</a:t>
            </a:r>
          </a:p>
        </p:txBody>
      </p:sp>
      <p:pic>
        <p:nvPicPr>
          <p:cNvPr id="8" name="Zástupný obsah 7" descr="Obsah obrázku text, snímek obrazovky, číslo, Písmo&#10;&#10;Obsah vygenerovaný umělou inteligencí může být nesprávný.">
            <a:extLst>
              <a:ext uri="{FF2B5EF4-FFF2-40B4-BE49-F238E27FC236}">
                <a16:creationId xmlns:a16="http://schemas.microsoft.com/office/drawing/2014/main" id="{D41E76BA-F931-0243-6EB7-8993B71D15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97340" y="1399729"/>
            <a:ext cx="4597320" cy="4351338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453D19F-CBA3-B5B3-7CA9-F3D85DC64765}"/>
              </a:ext>
            </a:extLst>
          </p:cNvPr>
          <p:cNvSpPr txBox="1"/>
          <p:nvPr/>
        </p:nvSpPr>
        <p:spPr>
          <a:xfrm>
            <a:off x="3355931" y="5846544"/>
            <a:ext cx="60093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0" i="0" dirty="0">
                <a:solidFill>
                  <a:srgbClr val="666666"/>
                </a:solidFill>
                <a:effectLst/>
                <a:latin typeface="Open Sans Flex"/>
              </a:rPr>
              <a:t>(Tab. 1) MATOULEK, Martin. Manuál praktické </a:t>
            </a:r>
            <a:r>
              <a:rPr lang="cs-CZ" sz="1200" b="0" i="0" dirty="0" err="1">
                <a:solidFill>
                  <a:srgbClr val="666666"/>
                </a:solidFill>
                <a:effectLst/>
                <a:latin typeface="Open Sans Flex"/>
              </a:rPr>
              <a:t>obezitologie</a:t>
            </a:r>
            <a:r>
              <a:rPr lang="cs-CZ" sz="1200" b="0" i="0" dirty="0">
                <a:solidFill>
                  <a:srgbClr val="666666"/>
                </a:solidFill>
                <a:effectLst/>
                <a:latin typeface="Open Sans Flex"/>
              </a:rPr>
              <a:t> nejen pro praktické lékaře. 2., rozšířené vydání. Praha: NOL - nakladatelství odborné literatury, 2019. ISBN </a:t>
            </a:r>
            <a:r>
              <a:rPr lang="cs-CZ" sz="12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978-80-903929-7-7</a:t>
            </a:r>
            <a:r>
              <a:rPr lang="cs-CZ" sz="1200" b="0" i="0" dirty="0">
                <a:solidFill>
                  <a:srgbClr val="666666"/>
                </a:solidFill>
                <a:effectLst/>
                <a:latin typeface="Open Sans Flex"/>
              </a:rPr>
              <a:t>.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494613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289F0E-6DD2-B47A-6F36-71DE94A5B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Biologický věk, kvalita života (zdraví)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61B3A7-D695-5C17-2C06-2EEC8D4782D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u="sng" dirty="0"/>
              <a:t>Biologický věk</a:t>
            </a:r>
          </a:p>
          <a:p>
            <a:pPr marL="0" indent="0">
              <a:buNone/>
            </a:pPr>
            <a:endParaRPr lang="cs-CZ" sz="2400" b="1" dirty="0"/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Naše % zastoupení svalů na těle (aktivní/pasivní)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Naše % tuku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Životní styl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5B2E864-A3EE-2B48-7A10-9845FAFDCD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Zdraví</a:t>
            </a:r>
          </a:p>
          <a:p>
            <a:pPr marL="0" indent="0">
              <a:buNone/>
            </a:pP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Zranění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Genetika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Naše % zastoupení svalů na těle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Naše % tuku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Životní styl</a:t>
            </a:r>
          </a:p>
          <a:p>
            <a:pPr marL="0" indent="0">
              <a:buNone/>
            </a:pP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060615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400D57-3182-08AE-FD03-6D3974C38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Somatické vlivy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95F313-C7CD-DCED-3364-AACC2F8F72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sz="4400" b="1" dirty="0">
                <a:latin typeface="Arial" panose="020B0604020202020204" pitchFamily="34" charset="0"/>
                <a:cs typeface="Arial" panose="020B0604020202020204" pitchFamily="34" charset="0"/>
              </a:rPr>
              <a:t>Stavba těla, energie</a:t>
            </a:r>
          </a:p>
          <a:p>
            <a:pPr marL="0" indent="0">
              <a:buNone/>
            </a:pPr>
            <a:endParaRPr lang="cs-CZ" sz="2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Ektomorf (štíhlý typ, menší zastoupení svalové hmoty, nízké % tuku, nižší bazální metabolismus)</a:t>
            </a:r>
          </a:p>
          <a:p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Mezomorf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(vyšší podíl svalové hmoty, střední míra % zastoupení tuku, střední bazální metabolismus)</a:t>
            </a:r>
          </a:p>
          <a:p>
            <a:pPr marL="0" indent="0">
              <a:buNone/>
            </a:pP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Endomorf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robusní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postava, vysoké zastoupení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dsvalů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, vyšší % tuku, vysoký bazální metabolismus)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BB7D568-289C-10EE-80C3-3FA2072A4DD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sz="4400" b="1" dirty="0">
                <a:latin typeface="Arial" panose="020B0604020202020204" pitchFamily="34" charset="0"/>
                <a:cs typeface="Arial" panose="020B0604020202020204" pitchFamily="34" charset="0"/>
              </a:rPr>
              <a:t>Hormony</a:t>
            </a:r>
          </a:p>
          <a:p>
            <a:pPr marL="0" indent="0">
              <a:buNone/>
            </a:pP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Věk</a:t>
            </a:r>
          </a:p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Vzhled ženy se mění každý týden (cyklus)</a:t>
            </a:r>
          </a:p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Pocitové, změna nálady (subjektivní)</a:t>
            </a:r>
          </a:p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Zavodnění</a:t>
            </a:r>
          </a:p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Menopauza</a:t>
            </a:r>
          </a:p>
        </p:txBody>
      </p:sp>
      <p:pic>
        <p:nvPicPr>
          <p:cNvPr id="6" name="Obrázek 5" descr="Obsah obrázku kresba, skica, muž, stojící&#10;&#10;Obsah generovaný pomocí AI může být nesprávný.">
            <a:extLst>
              <a:ext uri="{FF2B5EF4-FFF2-40B4-BE49-F238E27FC236}">
                <a16:creationId xmlns:a16="http://schemas.microsoft.com/office/drawing/2014/main" id="{8FC66B15-A635-7E1A-D3E6-8978DBB4A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1" y="3988323"/>
            <a:ext cx="3098103" cy="232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27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3C9BC3-8A78-8F36-EBC0-A42068C86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Pohybová aktivita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302778-7729-9FA4-0FB4-4A2F59529D6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11200" b="1" dirty="0">
                <a:latin typeface="Arial" panose="020B0604020202020204" pitchFamily="34" charset="0"/>
                <a:cs typeface="Arial" panose="020B0604020202020204" pitchFamily="34" charset="0"/>
              </a:rPr>
              <a:t>Pracovní</a:t>
            </a:r>
          </a:p>
          <a:p>
            <a:r>
              <a:rPr lang="cs-CZ" sz="9600" dirty="0">
                <a:latin typeface="Arial" panose="020B0604020202020204" pitchFamily="34" charset="0"/>
                <a:cs typeface="Arial" panose="020B0604020202020204" pitchFamily="34" charset="0"/>
              </a:rPr>
              <a:t>Sedavé zaměstnání</a:t>
            </a:r>
          </a:p>
          <a:p>
            <a:r>
              <a:rPr lang="cs-CZ" sz="9600" dirty="0">
                <a:latin typeface="Arial" panose="020B0604020202020204" pitchFamily="34" charset="0"/>
                <a:cs typeface="Arial" panose="020B0604020202020204" pitchFamily="34" charset="0"/>
              </a:rPr>
              <a:t>Sedavé/chůze </a:t>
            </a:r>
          </a:p>
          <a:p>
            <a:r>
              <a:rPr lang="cs-CZ" sz="9600" dirty="0">
                <a:latin typeface="Arial" panose="020B0604020202020204" pitchFamily="34" charset="0"/>
                <a:cs typeface="Arial" panose="020B0604020202020204" pitchFamily="34" charset="0"/>
              </a:rPr>
              <a:t>Vyšší přirozená aktivita (skladník)</a:t>
            </a:r>
          </a:p>
          <a:p>
            <a:r>
              <a:rPr lang="cs-CZ" sz="9600" dirty="0">
                <a:latin typeface="Arial" panose="020B0604020202020204" pitchFamily="34" charset="0"/>
                <a:cs typeface="Arial" panose="020B0604020202020204" pitchFamily="34" charset="0"/>
              </a:rPr>
              <a:t>Zaměstnání ve stoje</a:t>
            </a:r>
          </a:p>
          <a:p>
            <a:r>
              <a:rPr lang="cs-CZ" sz="9600" dirty="0">
                <a:latin typeface="Arial" panose="020B0604020202020204" pitchFamily="34" charset="0"/>
                <a:cs typeface="Arial" panose="020B0604020202020204" pitchFamily="34" charset="0"/>
              </a:rPr>
              <a:t>Fyzická (na stavbě)</a:t>
            </a:r>
          </a:p>
          <a:p>
            <a:endParaRPr lang="cs-CZ" sz="9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1200" b="1" dirty="0">
                <a:latin typeface="Arial" panose="020B0604020202020204" pitchFamily="34" charset="0"/>
                <a:cs typeface="Arial" panose="020B0604020202020204" pitchFamily="34" charset="0"/>
              </a:rPr>
              <a:t>Hobby/přirozená aktivita</a:t>
            </a:r>
          </a:p>
          <a:p>
            <a:r>
              <a:rPr lang="cs-CZ" sz="9600" dirty="0">
                <a:latin typeface="Arial" panose="020B0604020202020204" pitchFamily="34" charset="0"/>
                <a:cs typeface="Arial" panose="020B0604020202020204" pitchFamily="34" charset="0"/>
              </a:rPr>
              <a:t>Zahrada</a:t>
            </a:r>
          </a:p>
          <a:p>
            <a:r>
              <a:rPr lang="cs-CZ" sz="9600" dirty="0">
                <a:latin typeface="Arial" panose="020B0604020202020204" pitchFamily="34" charset="0"/>
                <a:cs typeface="Arial" panose="020B0604020202020204" pitchFamily="34" charset="0"/>
              </a:rPr>
              <a:t>Dům</a:t>
            </a:r>
          </a:p>
          <a:p>
            <a:r>
              <a:rPr lang="cs-CZ" sz="9600" dirty="0">
                <a:latin typeface="Arial" panose="020B0604020202020204" pitchFamily="34" charset="0"/>
                <a:cs typeface="Arial" panose="020B0604020202020204" pitchFamily="34" charset="0"/>
              </a:rPr>
              <a:t>Procházky, venčení psa</a:t>
            </a:r>
          </a:p>
          <a:p>
            <a:r>
              <a:rPr lang="cs-CZ" sz="9600" dirty="0">
                <a:latin typeface="Arial" panose="020B0604020202020204" pitchFamily="34" charset="0"/>
                <a:cs typeface="Arial" panose="020B0604020202020204" pitchFamily="34" charset="0"/>
              </a:rPr>
              <a:t>Úklid</a:t>
            </a:r>
          </a:p>
          <a:p>
            <a:r>
              <a:rPr lang="cs-CZ" sz="9600" dirty="0">
                <a:latin typeface="Arial" panose="020B0604020202020204" pitchFamily="34" charset="0"/>
                <a:cs typeface="Arial" panose="020B0604020202020204" pitchFamily="34" charset="0"/>
              </a:rPr>
              <a:t>Starost o děti</a:t>
            </a:r>
          </a:p>
          <a:p>
            <a:endParaRPr lang="cs-CZ" sz="20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E4498EB-9EE6-DA06-DB12-D071CE364E2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11200" b="1" dirty="0">
                <a:latin typeface="Arial" panose="020B0604020202020204" pitchFamily="34" charset="0"/>
                <a:cs typeface="Arial" panose="020B0604020202020204" pitchFamily="34" charset="0"/>
              </a:rPr>
              <a:t>Sportovní</a:t>
            </a:r>
          </a:p>
          <a:p>
            <a:r>
              <a:rPr lang="cs-CZ" sz="9600" dirty="0">
                <a:latin typeface="Arial" panose="020B0604020202020204" pitchFamily="34" charset="0"/>
                <a:cs typeface="Arial" panose="020B0604020202020204" pitchFamily="34" charset="0"/>
              </a:rPr>
              <a:t>Sportující člověk (výjimečně, občas, sezónní cvičenec)</a:t>
            </a:r>
          </a:p>
          <a:p>
            <a:r>
              <a:rPr lang="cs-CZ" sz="9600" dirty="0">
                <a:latin typeface="Arial" panose="020B0604020202020204" pitchFamily="34" charset="0"/>
                <a:cs typeface="Arial" panose="020B0604020202020204" pitchFamily="34" charset="0"/>
              </a:rPr>
              <a:t>Sportovec (pravidelně)</a:t>
            </a:r>
          </a:p>
          <a:p>
            <a:r>
              <a:rPr lang="cs-CZ" sz="9600" dirty="0">
                <a:latin typeface="Arial" panose="020B0604020202020204" pitchFamily="34" charset="0"/>
                <a:cs typeface="Arial" panose="020B0604020202020204" pitchFamily="34" charset="0"/>
              </a:rPr>
              <a:t>Atlet (náročné, práce, soutěže, režim atleta)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1200" b="1" dirty="0">
                <a:latin typeface="Arial" panose="020B0604020202020204" pitchFamily="34" charset="0"/>
                <a:cs typeface="Arial" panose="020B0604020202020204" pitchFamily="34" charset="0"/>
              </a:rPr>
              <a:t>Léčebná</a:t>
            </a:r>
          </a:p>
          <a:p>
            <a:r>
              <a:rPr lang="cs-CZ" sz="9600" dirty="0">
                <a:latin typeface="Arial" panose="020B0604020202020204" pitchFamily="34" charset="0"/>
                <a:cs typeface="Arial" panose="020B0604020202020204" pitchFamily="34" charset="0"/>
              </a:rPr>
              <a:t>Fyzioterapie</a:t>
            </a:r>
          </a:p>
          <a:p>
            <a:r>
              <a:rPr lang="cs-CZ" sz="9600" dirty="0">
                <a:latin typeface="Arial" panose="020B0604020202020204" pitchFamily="34" charset="0"/>
                <a:cs typeface="Arial" panose="020B0604020202020204" pitchFamily="34" charset="0"/>
              </a:rPr>
              <a:t>Protahování, rolování, sauna</a:t>
            </a:r>
          </a:p>
        </p:txBody>
      </p:sp>
      <p:pic>
        <p:nvPicPr>
          <p:cNvPr id="6" name="Obrázek 5" descr="Obsah obrázku ovoce, jídlo, dezert, Lesní plody&#10;&#10;Obsah generovaný pomocí AI může být nesprávný.">
            <a:extLst>
              <a:ext uri="{FF2B5EF4-FFF2-40B4-BE49-F238E27FC236}">
                <a16:creationId xmlns:a16="http://schemas.microsoft.com/office/drawing/2014/main" id="{C5FC24F7-3F8A-3ECF-4E21-6DE26F059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296" y="5466111"/>
            <a:ext cx="943529" cy="1421704"/>
          </a:xfrm>
          <a:prstGeom prst="rect">
            <a:avLst/>
          </a:prstGeom>
        </p:spPr>
      </p:pic>
      <p:pic>
        <p:nvPicPr>
          <p:cNvPr id="8" name="Obrázek 7" descr="Obsah obrázku venku, obloha, pláž, voda&#10;&#10;Obsah generovaný pomocí AI může být nesprávný.">
            <a:extLst>
              <a:ext uri="{FF2B5EF4-FFF2-40B4-BE49-F238E27FC236}">
                <a16:creationId xmlns:a16="http://schemas.microsoft.com/office/drawing/2014/main" id="{A6EB1CB4-E6BF-66B9-3009-E82566125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825" y="5466112"/>
            <a:ext cx="1421704" cy="1421704"/>
          </a:xfrm>
          <a:prstGeom prst="rect">
            <a:avLst/>
          </a:prstGeom>
        </p:spPr>
      </p:pic>
      <p:pic>
        <p:nvPicPr>
          <p:cNvPr id="10" name="Obrázek 9" descr="Obsah obrázku jídlo, nádobí, zelenina, talíř&#10;&#10;Obsah generovaný pomocí AI může být nesprávný.">
            <a:extLst>
              <a:ext uri="{FF2B5EF4-FFF2-40B4-BE49-F238E27FC236}">
                <a16:creationId xmlns:a16="http://schemas.microsoft.com/office/drawing/2014/main" id="{2F80E521-0815-F347-AF2C-AE965EC73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3529" y="5466111"/>
            <a:ext cx="927926" cy="1391889"/>
          </a:xfrm>
          <a:prstGeom prst="rect">
            <a:avLst/>
          </a:prstGeom>
        </p:spPr>
      </p:pic>
      <p:pic>
        <p:nvPicPr>
          <p:cNvPr id="12" name="Obrázek 11" descr="Obsah obrázku osoba, silnice, Fyzická zdatnost, boty&#10;&#10;Obsah generovaný pomocí AI může být nesprávný.">
            <a:extLst>
              <a:ext uri="{FF2B5EF4-FFF2-40B4-BE49-F238E27FC236}">
                <a16:creationId xmlns:a16="http://schemas.microsoft.com/office/drawing/2014/main" id="{7507FC29-85C6-659D-CC1B-DA82662B5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1455" y="5466110"/>
            <a:ext cx="947803" cy="1421705"/>
          </a:xfrm>
          <a:prstGeom prst="rect">
            <a:avLst/>
          </a:prstGeom>
        </p:spPr>
      </p:pic>
      <p:pic>
        <p:nvPicPr>
          <p:cNvPr id="14" name="Obrázek 13" descr="Obsah obrázku sport, plavání, voda, venku&#10;&#10;Obsah generovaný pomocí AI může být nesprávný.">
            <a:extLst>
              <a:ext uri="{FF2B5EF4-FFF2-40B4-BE49-F238E27FC236}">
                <a16:creationId xmlns:a16="http://schemas.microsoft.com/office/drawing/2014/main" id="{7CBE8483-36B8-7AAA-DD2E-867094DE08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9258" y="5466110"/>
            <a:ext cx="1043497" cy="139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70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0B2DA0-42D7-C3C0-A3B4-D605B86AD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 dirty="0">
                <a:latin typeface="Arial" panose="020B0604020202020204" pitchFamily="34" charset="0"/>
                <a:cs typeface="Arial" panose="020B0604020202020204" pitchFamily="34" charset="0"/>
              </a:rPr>
              <a:t>Trénink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E2B824-A26F-5AEC-4E2B-59E863BECDF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Intenzita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Vlastní váha/lehké váhy/střední/těžké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Objem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Kolik cviků za časovou jednotku zvládneme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Pauzy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6A2A9BD-2556-02D4-0A4F-B4BCB941E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7345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Doba trvání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Čas strávený tréninkem</a:t>
            </a: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Frekvence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Jak často trénujeme</a:t>
            </a:r>
          </a:p>
        </p:txBody>
      </p:sp>
      <p:pic>
        <p:nvPicPr>
          <p:cNvPr id="6" name="Obrázek 5" descr="Obsah obrázku venku, sport, sportovní hra, tenis&#10;&#10;Obsah generovaný pomocí AI může být nesprávný.">
            <a:extLst>
              <a:ext uri="{FF2B5EF4-FFF2-40B4-BE49-F238E27FC236}">
                <a16:creationId xmlns:a16="http://schemas.microsoft.com/office/drawing/2014/main" id="{6483A3F8-2445-D8EE-B488-524CEB6BD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241" y="4917212"/>
            <a:ext cx="1102336" cy="1958404"/>
          </a:xfrm>
          <a:prstGeom prst="rect">
            <a:avLst/>
          </a:prstGeom>
        </p:spPr>
      </p:pic>
      <p:pic>
        <p:nvPicPr>
          <p:cNvPr id="8" name="Obrázek 7" descr="Obsah obrázku venku, turistika, oblečení, rostlina&#10;&#10;Obsah generovaný pomocí AI může být nesprávný.">
            <a:extLst>
              <a:ext uri="{FF2B5EF4-FFF2-40B4-BE49-F238E27FC236}">
                <a16:creationId xmlns:a16="http://schemas.microsoft.com/office/drawing/2014/main" id="{49C11BD5-3303-BD77-62CB-D731E63E6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668" y="4917212"/>
            <a:ext cx="1681573" cy="1958404"/>
          </a:xfrm>
          <a:prstGeom prst="rect">
            <a:avLst/>
          </a:prstGeom>
        </p:spPr>
      </p:pic>
      <p:pic>
        <p:nvPicPr>
          <p:cNvPr id="10" name="Obrázek 9" descr="Obsah obrázku venku, obloha, pláž, voda&#10;&#10;Obsah generovaný pomocí AI může být nesprávný.">
            <a:extLst>
              <a:ext uri="{FF2B5EF4-FFF2-40B4-BE49-F238E27FC236}">
                <a16:creationId xmlns:a16="http://schemas.microsoft.com/office/drawing/2014/main" id="{2E58A6F7-90B5-66A2-4CF0-374421DB6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709" y="4941041"/>
            <a:ext cx="1916959" cy="1916959"/>
          </a:xfrm>
          <a:prstGeom prst="rect">
            <a:avLst/>
          </a:prstGeom>
        </p:spPr>
      </p:pic>
      <p:pic>
        <p:nvPicPr>
          <p:cNvPr id="12" name="Obrázek 11" descr="Obsah obrázku osoba, Fyzická zdatnost, sport, Vybavení na fitness&#10;&#10;Obsah generovaný pomocí AI může být nesprávný.">
            <a:extLst>
              <a:ext uri="{FF2B5EF4-FFF2-40B4-BE49-F238E27FC236}">
                <a16:creationId xmlns:a16="http://schemas.microsoft.com/office/drawing/2014/main" id="{5EA6495F-7397-687F-642A-C00D3226D2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34828"/>
            <a:ext cx="1082152" cy="1923172"/>
          </a:xfrm>
          <a:prstGeom prst="rect">
            <a:avLst/>
          </a:prstGeom>
        </p:spPr>
      </p:pic>
      <p:pic>
        <p:nvPicPr>
          <p:cNvPr id="14" name="Obrázek 13" descr="Obsah obrázku obloha, venku, stadión, mrak&#10;&#10;Obsah generovaný pomocí AI může být nesprávný.">
            <a:extLst>
              <a:ext uri="{FF2B5EF4-FFF2-40B4-BE49-F238E27FC236}">
                <a16:creationId xmlns:a16="http://schemas.microsoft.com/office/drawing/2014/main" id="{B41AB0FE-C16D-58F7-BD34-3B4508760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2577" y="4917212"/>
            <a:ext cx="1101602" cy="1958404"/>
          </a:xfrm>
          <a:prstGeom prst="rect">
            <a:avLst/>
          </a:prstGeom>
        </p:spPr>
      </p:pic>
      <p:pic>
        <p:nvPicPr>
          <p:cNvPr id="16" name="Obrázek 15" descr="Obsah obrázku plavecký bazén, sport, voda, plavání&#10;&#10;Obsah generovaný pomocí AI může být nesprávný.">
            <a:extLst>
              <a:ext uri="{FF2B5EF4-FFF2-40B4-BE49-F238E27FC236}">
                <a16:creationId xmlns:a16="http://schemas.microsoft.com/office/drawing/2014/main" id="{D94A06D7-1A56-1DE8-4256-187A21E5D7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4179" y="4917212"/>
            <a:ext cx="1925313" cy="1958404"/>
          </a:xfrm>
          <a:prstGeom prst="rect">
            <a:avLst/>
          </a:prstGeom>
        </p:spPr>
      </p:pic>
      <p:pic>
        <p:nvPicPr>
          <p:cNvPr id="18" name="Obrázek 17" descr="Obsah obrázku osoba, silnice, Fyzická zdatnost, boty&#10;&#10;Obsah generovaný pomocí AI může být nesprávný.">
            <a:extLst>
              <a:ext uri="{FF2B5EF4-FFF2-40B4-BE49-F238E27FC236}">
                <a16:creationId xmlns:a16="http://schemas.microsoft.com/office/drawing/2014/main" id="{2604B2F9-C840-2BE2-CBA2-89E2E85927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7730" y="4917213"/>
            <a:ext cx="1372001" cy="1958404"/>
          </a:xfrm>
          <a:prstGeom prst="rect">
            <a:avLst/>
          </a:prstGeom>
        </p:spPr>
      </p:pic>
      <p:pic>
        <p:nvPicPr>
          <p:cNvPr id="20" name="Obrázek 19" descr="Obsah obrázku osoba, sport, Kotník, Rovnováha&#10;&#10;Obsah generovaný pomocí AI může být nesprávný.">
            <a:extLst>
              <a:ext uri="{FF2B5EF4-FFF2-40B4-BE49-F238E27FC236}">
                <a16:creationId xmlns:a16="http://schemas.microsoft.com/office/drawing/2014/main" id="{7C62C433-5796-0656-C708-02C4EE653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4605" y="4917212"/>
            <a:ext cx="1384685" cy="1923172"/>
          </a:xfrm>
          <a:prstGeom prst="rect">
            <a:avLst/>
          </a:prstGeom>
        </p:spPr>
      </p:pic>
      <p:pic>
        <p:nvPicPr>
          <p:cNvPr id="22" name="Obrázek 21" descr="Obsah obrázku venku, obloha, mrak, mlha&#10;&#10;Obsah generovaný pomocí AI může být nesprávný.">
            <a:extLst>
              <a:ext uri="{FF2B5EF4-FFF2-40B4-BE49-F238E27FC236}">
                <a16:creationId xmlns:a16="http://schemas.microsoft.com/office/drawing/2014/main" id="{590D7DBC-C46F-B748-15F8-41432ECB83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39037" y="5950424"/>
            <a:ext cx="616795" cy="925192"/>
          </a:xfrm>
          <a:prstGeom prst="rect">
            <a:avLst/>
          </a:prstGeom>
        </p:spPr>
      </p:pic>
      <p:pic>
        <p:nvPicPr>
          <p:cNvPr id="24" name="Obrázek 23" descr="Obsah obrázku venku, území, oblečení, osoba&#10;&#10;Obsah generovaný pomocí AI může být nesprávný.">
            <a:extLst>
              <a:ext uri="{FF2B5EF4-FFF2-40B4-BE49-F238E27FC236}">
                <a16:creationId xmlns:a16="http://schemas.microsoft.com/office/drawing/2014/main" id="{5859BAD0-65AE-2071-85CE-3741D7D119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57090" y="4921230"/>
            <a:ext cx="580691" cy="71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71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AC94CC-43E7-87DD-4753-5340D1832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800" b="1" dirty="0">
                <a:latin typeface="Arial" panose="020B0604020202020204" pitchFamily="34" charset="0"/>
                <a:cs typeface="Arial" panose="020B0604020202020204" pitchFamily="34" charset="0"/>
              </a:rPr>
              <a:t>Regenerace</a:t>
            </a:r>
            <a:br>
              <a:rPr lang="cs-CZ" sz="4800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87F503-8281-D047-E2F7-20EC646DB3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9600" b="1" dirty="0">
                <a:latin typeface="Arial" panose="020B0604020202020204" pitchFamily="34" charset="0"/>
                <a:cs typeface="Arial" panose="020B0604020202020204" pitchFamily="34" charset="0"/>
              </a:rPr>
              <a:t>Výživa</a:t>
            </a:r>
          </a:p>
          <a:p>
            <a:r>
              <a:rPr lang="cs-CZ" sz="8000" dirty="0">
                <a:latin typeface="Arial" panose="020B0604020202020204" pitchFamily="34" charset="0"/>
                <a:cs typeface="Arial" panose="020B0604020202020204" pitchFamily="34" charset="0"/>
              </a:rPr>
              <a:t>Denní energetický příjem</a:t>
            </a:r>
          </a:p>
          <a:p>
            <a:r>
              <a:rPr lang="cs-CZ" sz="8000" dirty="0">
                <a:latin typeface="Arial" panose="020B0604020202020204" pitchFamily="34" charset="0"/>
                <a:cs typeface="Arial" panose="020B0604020202020204" pitchFamily="34" charset="0"/>
              </a:rPr>
              <a:t>Rozložení maker</a:t>
            </a:r>
          </a:p>
          <a:p>
            <a:r>
              <a:rPr lang="cs-CZ" sz="8000" dirty="0">
                <a:latin typeface="Arial" panose="020B0604020202020204" pitchFamily="34" charset="0"/>
                <a:cs typeface="Arial" panose="020B0604020202020204" pitchFamily="34" charset="0"/>
              </a:rPr>
              <a:t>Kvalita jídel</a:t>
            </a:r>
          </a:p>
          <a:p>
            <a:r>
              <a:rPr lang="cs-CZ" sz="8000" dirty="0">
                <a:latin typeface="Arial" panose="020B0604020202020204" pitchFamily="34" charset="0"/>
                <a:cs typeface="Arial" panose="020B0604020202020204" pitchFamily="34" charset="0"/>
              </a:rPr>
              <a:t>Porce jídel</a:t>
            </a:r>
          </a:p>
          <a:p>
            <a:r>
              <a:rPr lang="cs-CZ" sz="8000" dirty="0">
                <a:latin typeface="Arial" panose="020B0604020202020204" pitchFamily="34" charset="0"/>
                <a:cs typeface="Arial" panose="020B0604020202020204" pitchFamily="34" charset="0"/>
              </a:rPr>
              <a:t>Doplňky stravy</a:t>
            </a:r>
          </a:p>
          <a:p>
            <a:r>
              <a:rPr lang="cs-CZ" sz="8000" dirty="0">
                <a:latin typeface="Arial" panose="020B0604020202020204" pitchFamily="34" charset="0"/>
                <a:cs typeface="Arial" panose="020B0604020202020204" pitchFamily="34" charset="0"/>
              </a:rPr>
              <a:t>Timing</a:t>
            </a:r>
          </a:p>
          <a:p>
            <a:pPr marL="0" indent="0">
              <a:buNone/>
            </a:pPr>
            <a:endParaRPr lang="cs-CZ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9600" b="1" dirty="0">
                <a:latin typeface="Arial" panose="020B0604020202020204" pitchFamily="34" charset="0"/>
                <a:cs typeface="Arial" panose="020B0604020202020204" pitchFamily="34" charset="0"/>
              </a:rPr>
              <a:t>Spánek</a:t>
            </a:r>
          </a:p>
          <a:p>
            <a:r>
              <a:rPr lang="cs-CZ" sz="8000" dirty="0">
                <a:latin typeface="Arial" panose="020B0604020202020204" pitchFamily="34" charset="0"/>
                <a:cs typeface="Arial" panose="020B0604020202020204" pitchFamily="34" charset="0"/>
              </a:rPr>
              <a:t>Délka (7-9 hodin)</a:t>
            </a:r>
          </a:p>
          <a:p>
            <a:r>
              <a:rPr lang="cs-CZ" sz="8000" dirty="0">
                <a:latin typeface="Arial" panose="020B0604020202020204" pitchFamily="34" charset="0"/>
                <a:cs typeface="Arial" panose="020B0604020202020204" pitchFamily="34" charset="0"/>
              </a:rPr>
              <a:t>Kvalita</a:t>
            </a:r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AA278CC-6960-398F-2559-FCA8BB87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92923" y="1449518"/>
            <a:ext cx="4754880" cy="374904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cs-CZ" sz="9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9600" b="1" dirty="0">
                <a:latin typeface="Arial" panose="020B0604020202020204" pitchFamily="34" charset="0"/>
                <a:cs typeface="Arial" panose="020B0604020202020204" pitchFamily="34" charset="0"/>
              </a:rPr>
              <a:t>Masáže</a:t>
            </a:r>
          </a:p>
          <a:p>
            <a:pPr marL="0" indent="0">
              <a:buNone/>
            </a:pPr>
            <a:endParaRPr lang="cs-CZ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9600" b="1" dirty="0">
                <a:latin typeface="Arial" panose="020B0604020202020204" pitchFamily="34" charset="0"/>
                <a:cs typeface="Arial" panose="020B0604020202020204" pitchFamily="34" charset="0"/>
              </a:rPr>
              <a:t>Otužování</a:t>
            </a:r>
          </a:p>
          <a:p>
            <a:pPr marL="0" indent="0">
              <a:buNone/>
            </a:pPr>
            <a:endParaRPr lang="cs-CZ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9600" b="1" dirty="0">
                <a:latin typeface="Arial" panose="020B0604020202020204" pitchFamily="34" charset="0"/>
                <a:cs typeface="Arial" panose="020B0604020202020204" pitchFamily="34" charset="0"/>
              </a:rPr>
              <a:t>Míra stresu</a:t>
            </a:r>
          </a:p>
          <a:p>
            <a:pPr marL="0" indent="0">
              <a:buNone/>
            </a:pPr>
            <a:endParaRPr lang="cs-CZ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9600" b="1" dirty="0">
                <a:latin typeface="Arial" panose="020B0604020202020204" pitchFamily="34" charset="0"/>
                <a:cs typeface="Arial" panose="020B0604020202020204" pitchFamily="34" charset="0"/>
              </a:rPr>
              <a:t>Meditace</a:t>
            </a:r>
          </a:p>
          <a:p>
            <a:pPr marL="0" indent="0">
              <a:buNone/>
            </a:pPr>
            <a:endParaRPr lang="cs-CZ" sz="2400" b="1" dirty="0"/>
          </a:p>
        </p:txBody>
      </p:sp>
      <p:pic>
        <p:nvPicPr>
          <p:cNvPr id="8" name="Obrázek 7" descr="Obsah obrázku kreslené, klipart, Lidská tvář, Kreslený film&#10;&#10;Obsah generovaný pomocí AI může být nesprávný.">
            <a:extLst>
              <a:ext uri="{FF2B5EF4-FFF2-40B4-BE49-F238E27FC236}">
                <a16:creationId xmlns:a16="http://schemas.microsoft.com/office/drawing/2014/main" id="{E7BF783F-9D1F-DA54-E91C-4F18AC006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015" y="1825625"/>
            <a:ext cx="4522985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83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E1E3A5-9934-A066-481B-5E4F405F4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Základy výživy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438288-3F4A-FD27-9D69-24454618E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Náš příjem/výdej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Rozložení makroživin (bílkoviny, sacharidy, tuky)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Příjem vlákniny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Rozložení makroživin v jednom jídle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Příjem tekutin</a:t>
            </a:r>
          </a:p>
        </p:txBody>
      </p:sp>
      <p:pic>
        <p:nvPicPr>
          <p:cNvPr id="13" name="Obrázek 12" descr="Obsah obrázku Písmo, text, bílé, Grafika&#10;&#10;Obsah generovaný pomocí AI může být nesprávný.">
            <a:extLst>
              <a:ext uri="{FF2B5EF4-FFF2-40B4-BE49-F238E27FC236}">
                <a16:creationId xmlns:a16="http://schemas.microsoft.com/office/drawing/2014/main" id="{FEB353E9-F938-617B-A4C9-065D8D091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8970" y="3594970"/>
            <a:ext cx="3263030" cy="3263030"/>
          </a:xfrm>
          <a:prstGeom prst="rect">
            <a:avLst/>
          </a:prstGeom>
        </p:spPr>
      </p:pic>
      <p:pic>
        <p:nvPicPr>
          <p:cNvPr id="5" name="Obrázek 4" descr="Obsah obrázku venku, obloha, mrak, mlha&#10;&#10;Obsah generovaný pomocí AI může být nesprávný.">
            <a:extLst>
              <a:ext uri="{FF2B5EF4-FFF2-40B4-BE49-F238E27FC236}">
                <a16:creationId xmlns:a16="http://schemas.microsoft.com/office/drawing/2014/main" id="{7D455AFF-E8C2-96BC-8608-5C8FD63E9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7644" y="4096011"/>
            <a:ext cx="1841326" cy="2761989"/>
          </a:xfrm>
          <a:prstGeom prst="rect">
            <a:avLst/>
          </a:prstGeom>
        </p:spPr>
      </p:pic>
      <p:pic>
        <p:nvPicPr>
          <p:cNvPr id="7" name="Obrázek 6" descr="Obsah obrázku text, láhev, jídlo, kapalina&#10;&#10;Obsah generovaný pomocí AI může být nesprávný.">
            <a:extLst>
              <a:ext uri="{FF2B5EF4-FFF2-40B4-BE49-F238E27FC236}">
                <a16:creationId xmlns:a16="http://schemas.microsoft.com/office/drawing/2014/main" id="{8FF3F842-4965-68D1-F41A-6A404EB44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463" y="4922728"/>
            <a:ext cx="1290181" cy="1935271"/>
          </a:xfrm>
          <a:prstGeom prst="rect">
            <a:avLst/>
          </a:prstGeom>
        </p:spPr>
      </p:pic>
      <p:pic>
        <p:nvPicPr>
          <p:cNvPr id="9" name="Obrázek 8" descr="Obsah obrázku jídlo, stůl, nádobí, Prodej ovoce a zeleniny&#10;&#10;Obsah generovaný pomocí AI může být nesprávný.">
            <a:extLst>
              <a:ext uri="{FF2B5EF4-FFF2-40B4-BE49-F238E27FC236}">
                <a16:creationId xmlns:a16="http://schemas.microsoft.com/office/drawing/2014/main" id="{C08F42FB-390C-55EA-30FC-74DB57B985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049" y="5497426"/>
            <a:ext cx="1034414" cy="1359074"/>
          </a:xfrm>
          <a:prstGeom prst="rect">
            <a:avLst/>
          </a:prstGeom>
        </p:spPr>
      </p:pic>
      <p:pic>
        <p:nvPicPr>
          <p:cNvPr id="14" name="Obrázek 13" descr="Obsah obrázku tanečníci, sport, osoba, Rovnováha&#10;&#10;Obsah generovaný pomocí AI může být nesprávný.">
            <a:extLst>
              <a:ext uri="{FF2B5EF4-FFF2-40B4-BE49-F238E27FC236}">
                <a16:creationId xmlns:a16="http://schemas.microsoft.com/office/drawing/2014/main" id="{3F707467-E9F7-9BEF-8101-1D0FC7E248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5893" y="5962389"/>
            <a:ext cx="597156" cy="89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20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6A3B49-D6C7-0EDB-44CE-3FFD5AAF0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Jak si jednoduše spočítat příjem?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3F2045-5ADC-424A-240E-E43B14D08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u="sng" dirty="0">
                <a:latin typeface="Arial" panose="020B0604020202020204" pitchFamily="34" charset="0"/>
                <a:cs typeface="Arial" panose="020B0604020202020204" pitchFamily="34" charset="0"/>
              </a:rPr>
              <a:t>Co musíme vědět?</a:t>
            </a:r>
          </a:p>
          <a:p>
            <a:pPr marL="0" indent="0">
              <a:buNone/>
            </a:pP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Náš cíl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Náš bazální metabolismus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Správný odhad naší pohybové aktivity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Náš denní příjem energie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 descr="Obsah obrázku umění, obraz, Dětské kresby, Umělecké barvy&#10;&#10;Obsah generovaný pomocí AI může být nesprávný.">
            <a:extLst>
              <a:ext uri="{FF2B5EF4-FFF2-40B4-BE49-F238E27FC236}">
                <a16:creationId xmlns:a16="http://schemas.microsoft.com/office/drawing/2014/main" id="{BAECD441-6DD6-8282-8BD6-4D1EC7F5D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986" y="3093929"/>
            <a:ext cx="2790014" cy="376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88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9FD04F-B476-752A-706E-979637DA0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Kvalifikace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E8AB62-D840-E384-B4F8-A09C0C928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2" y="1807538"/>
            <a:ext cx="4754880" cy="3749040"/>
          </a:xfrm>
        </p:spPr>
        <p:txBody>
          <a:bodyPr>
            <a:normAutofit fontScale="25000" lnSpcReduction="20000"/>
          </a:bodyPr>
          <a:lstStyle/>
          <a:p>
            <a:pPr marR="89027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56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Zdravotnický záchranář </a:t>
            </a:r>
          </a:p>
          <a:p>
            <a:pPr marR="89027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56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Fitness akademie Ronnie – instruktor fitness       </a:t>
            </a:r>
          </a:p>
          <a:p>
            <a:pPr marR="890270" lvl="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56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Institut moderní výživy – moderní výživa       </a:t>
            </a:r>
          </a:p>
          <a:p>
            <a:pPr marR="890270" lvl="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56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Institut moderní výživy – moderní výživa hokejistů       </a:t>
            </a:r>
          </a:p>
          <a:p>
            <a:pPr marR="890270" lvl="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56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Institut moderní výživy – moderní výživa ve vytrvalostních sportech       </a:t>
            </a:r>
          </a:p>
          <a:p>
            <a:pPr marR="890270" lvl="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56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Institut moderní výživy – vědecky podložené přístupy k regeneraci ve sportu       </a:t>
            </a:r>
          </a:p>
          <a:p>
            <a:pPr marR="890270" lvl="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56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Institut moderní výživy – porucha příjmu potravy      </a:t>
            </a:r>
          </a:p>
          <a:p>
            <a:pPr marR="890270" lvl="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56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Institut moderní výživy – prediabetes a diabetes 2. typu     </a:t>
            </a:r>
          </a:p>
          <a:p>
            <a:pPr marR="890270" lvl="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56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Institut moderní výživy – výživa a riziko srdečních onemocnění     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EF83F81-924D-13E3-740A-20F3EACB42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46308" y="1381653"/>
            <a:ext cx="4754880" cy="3749040"/>
          </a:xfrm>
        </p:spPr>
        <p:txBody>
          <a:bodyPr>
            <a:normAutofit fontScale="25000" lnSpcReduction="20000"/>
          </a:bodyPr>
          <a:lstStyle/>
          <a:p>
            <a:pPr marR="89027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56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Institut moderní výživy – moderní výživa sportujících dětí       </a:t>
            </a:r>
          </a:p>
          <a:p>
            <a:pPr marR="890270" lvl="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56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TOPATLET – svalové kontrakce       </a:t>
            </a:r>
          </a:p>
          <a:p>
            <a:pPr marR="890270" lvl="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56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TOPATLET – sport </a:t>
            </a:r>
            <a:r>
              <a:rPr lang="cs-CZ" sz="5600" u="none" strike="noStrike" kern="100" dirty="0" err="1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cs-CZ" sz="56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5600" u="none" strike="noStrike" kern="100" dirty="0" err="1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training</a:t>
            </a:r>
            <a:r>
              <a:rPr lang="cs-CZ" sz="56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 silovém a kondičním tréninku       </a:t>
            </a:r>
          </a:p>
          <a:p>
            <a:pPr marR="890270" lvl="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56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All4sports – silový trénink dětí a mládeže       </a:t>
            </a:r>
          </a:p>
          <a:p>
            <a:pPr marR="890270" lvl="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56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All4sports – </a:t>
            </a:r>
            <a:r>
              <a:rPr lang="cs-CZ" sz="5600" u="none" strike="noStrike" kern="100" dirty="0" err="1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programing</a:t>
            </a:r>
            <a:r>
              <a:rPr lang="cs-CZ" sz="56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 periodizace       </a:t>
            </a:r>
          </a:p>
          <a:p>
            <a:pPr marR="890270" lvl="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56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Fitness institut – bolavá záda       </a:t>
            </a:r>
          </a:p>
          <a:p>
            <a:pPr marR="890270" lvl="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56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Fitness institut – CORE trénink       </a:t>
            </a:r>
          </a:p>
          <a:p>
            <a:pPr marR="890270" lvl="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5600" u="none" strike="noStrike" kern="100" dirty="0" err="1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Yoda</a:t>
            </a:r>
            <a:r>
              <a:rPr lang="cs-CZ" sz="56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institut – HSSP, funkční trénink – aktivace CORE       </a:t>
            </a:r>
          </a:p>
          <a:p>
            <a:pPr marR="890270" lvl="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56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Fitness institut – CORE trénink (aktivace, dech, sed, stoj)       </a:t>
            </a:r>
          </a:p>
          <a:p>
            <a:pPr marR="890270" lvl="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5600" u="none" strike="noStrike" kern="100" dirty="0" err="1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Fyziognosis</a:t>
            </a:r>
            <a:r>
              <a:rPr lang="cs-CZ" sz="56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– silový trénink v kontextu bolesti a úrazových stavů       </a:t>
            </a:r>
          </a:p>
          <a:p>
            <a:pPr marR="890270" lvl="0" fontAlgn="base">
              <a:lnSpc>
                <a:spcPct val="110000"/>
              </a:lnSpc>
              <a:spcAft>
                <a:spcPts val="311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56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Mentální kouč pro sportovce – vzdělávací program akreditován MŠMT (5 měsíců)     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8296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D4E3AD-FCEB-C223-0446-C294904FE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Náš cíl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2A064F-7BEA-FBFE-31D8-CF8E940A1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Nabírat svalovou hmotu</a:t>
            </a:r>
          </a:p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Udržovat svalovou hmotu</a:t>
            </a:r>
          </a:p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Nabírat tuk</a:t>
            </a:r>
          </a:p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Udržovat % tuku</a:t>
            </a:r>
          </a:p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Zredukovat % tuku</a:t>
            </a:r>
          </a:p>
        </p:txBody>
      </p:sp>
      <p:pic>
        <p:nvPicPr>
          <p:cNvPr id="5" name="Obrázek 4" descr="Obsah obrázku jídlo, vejce, přísada, interiér&#10;&#10;Obsah generovaný pomocí AI může být nesprávný.">
            <a:extLst>
              <a:ext uri="{FF2B5EF4-FFF2-40B4-BE49-F238E27FC236}">
                <a16:creationId xmlns:a16="http://schemas.microsoft.com/office/drawing/2014/main" id="{F0CFEC1A-2C7B-A0F7-052D-B4A0AED3C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990600"/>
            <a:ext cx="58674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63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DFAB70-B050-3EA7-64A1-C96CD912D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7918" y="291866"/>
            <a:ext cx="10058400" cy="1371600"/>
          </a:xfrm>
        </p:spPr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Bazální metabolismus</a:t>
            </a:r>
          </a:p>
        </p:txBody>
      </p:sp>
      <p:pic>
        <p:nvPicPr>
          <p:cNvPr id="5" name="Zástupný obsah 4" descr="Obsah obrázku text, snímek obrazovky, číslo, Písmo&#10;&#10;Obsah vygenerovaný umělou inteligencí může být nesprávný.">
            <a:extLst>
              <a:ext uri="{FF2B5EF4-FFF2-40B4-BE49-F238E27FC236}">
                <a16:creationId xmlns:a16="http://schemas.microsoft.com/office/drawing/2014/main" id="{E462628A-2349-B1E7-6DBC-1E6FB5857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7340" y="1825625"/>
            <a:ext cx="4597320" cy="4351338"/>
          </a:xfrm>
        </p:spPr>
      </p:pic>
    </p:spTree>
    <p:extLst>
      <p:ext uri="{BB962C8B-B14F-4D97-AF65-F5344CB8AC3E}">
        <p14:creationId xmlns:p14="http://schemas.microsoft.com/office/powerpoint/2010/main" val="2813303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6F2016-C67C-EAED-2C33-C07DFD939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Míra pohybové aktivity během dne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A55C1D-D776-0E0C-31C5-D67DB81A6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8830"/>
            <a:ext cx="10582405" cy="5319169"/>
          </a:xfrm>
        </p:spPr>
        <p:txBody>
          <a:bodyPr>
            <a:normAutofit fontScale="85000" lnSpcReduction="20000"/>
          </a:bodyPr>
          <a:lstStyle/>
          <a:p>
            <a:pPr algn="l">
              <a:buNone/>
            </a:pPr>
            <a:r>
              <a:rPr lang="cs-CZ" sz="2200" b="1" i="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Vynásobte svůj</a:t>
            </a:r>
            <a:r>
              <a:rPr lang="cs-CZ" sz="2200" b="0" i="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průměrný bazální </a:t>
            </a:r>
            <a:r>
              <a:rPr lang="cs-CZ" sz="2200" b="1" i="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metabolismus:</a:t>
            </a:r>
          </a:p>
          <a:p>
            <a:pPr algn="l">
              <a:buNone/>
            </a:pPr>
            <a:endParaRPr lang="cs-CZ" sz="2200" b="0" i="0" u="sng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None/>
            </a:pPr>
            <a:r>
              <a:rPr lang="cs-CZ" sz="2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*1,4</a:t>
            </a:r>
            <a:r>
              <a:rPr lang="cs-CZ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pokud máte sedavé zaměstnání, nemáte příliš mnoho pohybu navíc (cca do 3 000 kroků za den). Bez tréninku.</a:t>
            </a:r>
          </a:p>
          <a:p>
            <a:pPr algn="l">
              <a:buNone/>
            </a:pPr>
            <a:endParaRPr lang="cs-CZ" sz="22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None/>
            </a:pPr>
            <a:r>
              <a:rPr lang="cs-CZ" sz="2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*1,6</a:t>
            </a:r>
            <a:r>
              <a:rPr lang="cs-CZ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pokud máte sedavé zaměstnání s občasným pohybem a vaše volnočasová aktivita není příliš velká, pracujete například jako učitel nebo jste student (cca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000 kroků za den) nebo jste </a:t>
            </a:r>
            <a:r>
              <a:rPr lang="cs-CZ" sz="22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měli trénink </a:t>
            </a:r>
            <a:r>
              <a:rPr lang="cs-CZ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(30-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lang="cs-CZ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min.) a do 2 000 kroků.</a:t>
            </a:r>
          </a:p>
          <a:p>
            <a:pPr algn="l">
              <a:buNone/>
            </a:pPr>
            <a:endParaRPr lang="cs-CZ" sz="22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None/>
            </a:pPr>
            <a:r>
              <a:rPr lang="cs-CZ" sz="2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*1,8</a:t>
            </a:r>
            <a:r>
              <a:rPr lang="cs-CZ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pokud pracujete ve stoje, například jako prodavač, ale vaše přirozená aktivita není během dne příliš velká (do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000 kroků za den), ale máte během dne trénink (minimálně 60 minut, intenzivní) nebo máte přes 12 000 kroků za den bez tréninku.</a:t>
            </a:r>
          </a:p>
          <a:p>
            <a:pPr algn="l">
              <a:buNone/>
            </a:pPr>
            <a:endParaRPr lang="cs-CZ" sz="22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None/>
            </a:pPr>
            <a:r>
              <a:rPr lang="cs-CZ" sz="2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*2,0</a:t>
            </a:r>
            <a:r>
              <a:rPr lang="cs-CZ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pokud vaše práce je náročná a vyžaduje hodně pohybové aktivity (například ve skladu nebo zemědělství, zhruba 15 - 20 000 kroků) nebo máte náročný trénink během dne (minimálně 90 minut, intenzivní + 5 000 kroků a více).</a:t>
            </a:r>
          </a:p>
          <a:p>
            <a:pPr algn="l">
              <a:buNone/>
            </a:pPr>
            <a:endParaRPr lang="cs-CZ" sz="22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cs-CZ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Toto jsou pouze odrazové výpočty, které by vás měly navést. Můžete volit i mezistupně (*1,5, *1,7, *1,9), podle toho, jak usoudíte, že jste se během dne hýbali.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4886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reslené, oblečení, boty, ilustrace&#10;&#10;Obsah generovaný pomocí AI může být nesprávný.">
            <a:extLst>
              <a:ext uri="{FF2B5EF4-FFF2-40B4-BE49-F238E27FC236}">
                <a16:creationId xmlns:a16="http://schemas.microsoft.com/office/drawing/2014/main" id="{F26B847D-0070-3F81-D14F-80DD651A7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675" y="1047750"/>
            <a:ext cx="59626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11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7EEF26-5BDA-10D3-3C92-E98624AAD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Náš denní příjem energie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6764F8-F396-122C-1DFC-B28E035D9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1093"/>
            <a:ext cx="10857978" cy="4861352"/>
          </a:xfrm>
        </p:spPr>
        <p:txBody>
          <a:bodyPr>
            <a:normAutofit/>
          </a:bodyPr>
          <a:lstStyle/>
          <a:p>
            <a:pPr algn="l">
              <a:buNone/>
            </a:pPr>
            <a:endParaRPr lang="cs-CZ" sz="2500" b="1" i="0" dirty="0">
              <a:solidFill>
                <a:srgbClr val="000000"/>
              </a:solidFill>
              <a:effectLst/>
              <a:latin typeface="PT Serif" panose="020A0603040505020204" pitchFamily="18" charset="-18"/>
            </a:endParaRPr>
          </a:p>
          <a:p>
            <a:pPr algn="l">
              <a:buNone/>
            </a:pPr>
            <a:r>
              <a:rPr lang="cs-CZ" sz="3600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Chci si udržet váhu</a:t>
            </a:r>
          </a:p>
          <a:p>
            <a:pPr algn="l">
              <a:buNone/>
            </a:pPr>
            <a:endParaRPr lang="cs-CZ" sz="2500" b="1" i="0" dirty="0">
              <a:solidFill>
                <a:srgbClr val="9D9D9D"/>
              </a:solidFill>
              <a:effectLst/>
              <a:latin typeface="PT Serif" panose="020A0603040505020204" pitchFamily="18" charset="-18"/>
            </a:endParaRPr>
          </a:p>
          <a:p>
            <a:pPr algn="l">
              <a:buNone/>
            </a:pP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Pokud chcete vaší současnou hmotnost udržovat, zůstaňte na denním</a:t>
            </a:r>
          </a:p>
          <a:p>
            <a:pPr algn="l">
              <a:buNone/>
            </a:pP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příjmu, který odpovídá vašemu bazálnímu metabolismus a denní aktivitě. </a:t>
            </a:r>
          </a:p>
          <a:p>
            <a:pPr algn="l">
              <a:buNone/>
            </a:pP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Pokud je tedy můj bazální metabolismus podle tabulky 1 340 kcal/den a</a:t>
            </a:r>
          </a:p>
          <a:p>
            <a:pPr algn="l">
              <a:buNone/>
            </a:pP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moje pohybová aktivita dnes odpovídala *1,6, příjmu 2 144kcal. Takto si</a:t>
            </a:r>
          </a:p>
          <a:p>
            <a:pPr algn="l">
              <a:buNone/>
            </a:pP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můžete vypočítat váš příjem každý den.</a:t>
            </a:r>
          </a:p>
          <a:p>
            <a:pPr algn="l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1 340*1,6=2 144</a:t>
            </a:r>
          </a:p>
          <a:p>
            <a:pPr algn="l">
              <a:buNone/>
            </a:pPr>
            <a:endParaRPr lang="cs-CZ" sz="2500" b="0" i="0" dirty="0">
              <a:solidFill>
                <a:srgbClr val="666666"/>
              </a:solidFill>
              <a:effectLst/>
              <a:latin typeface="Open Sans Flex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9334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E79AD3-0973-CE02-7493-985D1FF12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cs-CZ" sz="3600" b="1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Chci zhubnout</a:t>
            </a:r>
            <a:br>
              <a:rPr lang="cs-CZ" sz="3600" b="0" i="0" dirty="0">
                <a:solidFill>
                  <a:srgbClr val="9D9D9D"/>
                </a:solidFill>
                <a:effectLst/>
                <a:latin typeface="PT Serif" panose="020A0603040505020204" pitchFamily="18" charset="-18"/>
              </a:rPr>
            </a:b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9D55CE-1B99-0F83-44BA-8281AD768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5235"/>
            <a:ext cx="10642946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Pokud si chcete nastavit redukční příjem, je třeba z vašeho denního příjmu ubrat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minimálně 200 kcal a maximálně 500 kcal (podle toho, jak rychle chcete hubnout). Proto jestli můj bazální metabolismus je 1 340 kcal/den a moje pohybová aktivita dnes odpovídala *1,6, je můj denní příjem při redukci 1 644 kcal.</a:t>
            </a:r>
          </a:p>
          <a:p>
            <a:pPr>
              <a:buNone/>
            </a:pPr>
            <a:endParaRPr lang="cs-CZ" sz="2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1 340*1,6= 2 144</a:t>
            </a:r>
          </a:p>
          <a:p>
            <a:pPr>
              <a:buNone/>
            </a:pP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2 144-500= 1 644kcal/den</a:t>
            </a:r>
          </a:p>
          <a:p>
            <a:pPr>
              <a:buNone/>
            </a:pPr>
            <a:endParaRPr lang="cs-CZ" sz="2000" b="0" i="0" dirty="0">
              <a:solidFill>
                <a:srgbClr val="666666"/>
              </a:solidFill>
              <a:effectLst/>
              <a:latin typeface="Open Sans Flex"/>
            </a:endParaRPr>
          </a:p>
          <a:p>
            <a:endParaRPr lang="cs-CZ" dirty="0"/>
          </a:p>
        </p:txBody>
      </p:sp>
      <p:pic>
        <p:nvPicPr>
          <p:cNvPr id="5" name="Obrázek 4" descr="Obsah obrázku venku, strom, motocykl, vozidlo&#10;&#10;Obsah generovaný pomocí AI může být nesprávný.">
            <a:extLst>
              <a:ext uri="{FF2B5EF4-FFF2-40B4-BE49-F238E27FC236}">
                <a16:creationId xmlns:a16="http://schemas.microsoft.com/office/drawing/2014/main" id="{B6EB2ECF-FF23-EFC6-9AEE-78A1F2E9B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1514" y="3557392"/>
            <a:ext cx="2640486" cy="3300608"/>
          </a:xfrm>
          <a:prstGeom prst="rect">
            <a:avLst/>
          </a:prstGeom>
        </p:spPr>
      </p:pic>
      <p:pic>
        <p:nvPicPr>
          <p:cNvPr id="7" name="Obrázek 6" descr="Obsah obrázku venku, území, oblečení, osoba&#10;&#10;Obsah generovaný pomocí AI může být nesprávný.">
            <a:extLst>
              <a:ext uri="{FF2B5EF4-FFF2-40B4-BE49-F238E27FC236}">
                <a16:creationId xmlns:a16="http://schemas.microsoft.com/office/drawing/2014/main" id="{B7EBE5C2-C542-AEB3-48DC-72C6C9834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909" y="4598794"/>
            <a:ext cx="1846605" cy="2259206"/>
          </a:xfrm>
          <a:prstGeom prst="rect">
            <a:avLst/>
          </a:prstGeom>
        </p:spPr>
      </p:pic>
      <p:pic>
        <p:nvPicPr>
          <p:cNvPr id="11" name="Obrázek 10" descr="Obsah obrázku tráva, osoba, venku, boty&#10;&#10;Obsah generovaný pomocí AI může být nesprávný.">
            <a:extLst>
              <a:ext uri="{FF2B5EF4-FFF2-40B4-BE49-F238E27FC236}">
                <a16:creationId xmlns:a16="http://schemas.microsoft.com/office/drawing/2014/main" id="{52F1F722-01BD-AC66-5903-C48EF7984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901" y="5157463"/>
            <a:ext cx="1167008" cy="175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425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F31FD5-BDB2-16FD-BEBC-CCBC1D742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Index psychické náročnosti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6F0F47-D16E-B7E9-DE9D-95E105678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3500" u="sng" dirty="0">
                <a:latin typeface="Arial" panose="020B0604020202020204" pitchFamily="34" charset="0"/>
                <a:cs typeface="Arial" panose="020B0604020202020204" pitchFamily="34" charset="0"/>
              </a:rPr>
              <a:t>Míra deficitu z dlouhodobého hlediska: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Index 1 (100 kcal) – nenáročné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Index 2 (200 kcal) – mírně náročné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Index 3 (300 kcal) – středně náročné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Index 4 (400 kcal) – náročné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Index 5 (500 kcal) – velmi náročné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Jaký index zvolíte, tak rychle by se měly dostavit výsledky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Deficit víc jak 600 kcal se nedoporučuje z hlediska náročnosti/udržitelnosti/míra stresu</a:t>
            </a:r>
          </a:p>
        </p:txBody>
      </p:sp>
      <p:pic>
        <p:nvPicPr>
          <p:cNvPr id="5" name="Obrázek 4" descr="Obsah obrázku Písmo, text, bílé, Grafika&#10;&#10;Obsah generovaný pomocí AI může být nesprávný.">
            <a:extLst>
              <a:ext uri="{FF2B5EF4-FFF2-40B4-BE49-F238E27FC236}">
                <a16:creationId xmlns:a16="http://schemas.microsoft.com/office/drawing/2014/main" id="{2F0EB904-8D9B-85F2-6D75-774EB1D4C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4913" y="1139868"/>
            <a:ext cx="3643247" cy="364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71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A57677-4136-353C-E36A-FD5FA4A96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cs-CZ" sz="3600" i="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i="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Chci nabírat</a:t>
            </a:r>
            <a:br>
              <a:rPr lang="cs-CZ" sz="3600" b="0" i="0" dirty="0">
                <a:solidFill>
                  <a:srgbClr val="9D9D9D"/>
                </a:solidFill>
                <a:effectLst/>
                <a:latin typeface="PT Serif" panose="020A0603040505020204" pitchFamily="18" charset="-18"/>
              </a:rPr>
            </a:b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26B7D7-3D96-92BF-A392-6B1605609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Pokud chcete něco nabrat, je postup opačný. K vašemu bazálnímu příjmu</a:t>
            </a:r>
          </a:p>
          <a:p>
            <a:pPr algn="l">
              <a:buNone/>
            </a:pP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stupni denní aktivity připočtete 200-400 kcal (podle toho, jak moc a</a:t>
            </a:r>
          </a:p>
          <a:p>
            <a:pPr algn="l">
              <a:buNone/>
            </a:pP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rychle chcete nabírat). Použiji stejný stupeň denní aktivity *1,6 (může se</a:t>
            </a:r>
          </a:p>
          <a:p>
            <a:pPr algn="l">
              <a:buNone/>
            </a:pP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každý den lišit). Takže nyní vzorec bude vypadat:</a:t>
            </a:r>
          </a:p>
          <a:p>
            <a:pPr algn="l">
              <a:buNone/>
            </a:pPr>
            <a:endParaRPr lang="cs-CZ" sz="2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None/>
            </a:pP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1 340*1,6= 2 144</a:t>
            </a:r>
          </a:p>
          <a:p>
            <a:pPr marL="0" indent="0" algn="l">
              <a:buNone/>
            </a:pP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2 144+400= 2 544kcal/den</a:t>
            </a:r>
          </a:p>
          <a:p>
            <a:endParaRPr lang="cs-CZ" dirty="0"/>
          </a:p>
        </p:txBody>
      </p:sp>
      <p:pic>
        <p:nvPicPr>
          <p:cNvPr id="11" name="Obrázek 10" descr="Obsah obrázku rýže, jídlo, Kuchyně, Jasmínová rýže&#10;&#10;Obsah generovaný pomocí AI může být nesprávný.">
            <a:extLst>
              <a:ext uri="{FF2B5EF4-FFF2-40B4-BE49-F238E27FC236}">
                <a16:creationId xmlns:a16="http://schemas.microsoft.com/office/drawing/2014/main" id="{5F6FB46F-75D6-4BDA-3B59-B2322DD31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4362" y="4008329"/>
            <a:ext cx="4277638" cy="284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33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22A6AD-07F6-AF22-478B-8885FD597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Rozložení makroživin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29883D-1EBD-209D-2BEA-E4F52711C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712" y="2160796"/>
            <a:ext cx="6459442" cy="4390607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cs-CZ" sz="1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Optimální procentuální podíl hlavních živin na celkovém</a:t>
            </a:r>
            <a:r>
              <a:rPr lang="cs-CZ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příjmu energie za den:</a:t>
            </a:r>
            <a:endParaRPr lang="cs-CZ" sz="1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2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2800" dirty="0">
                <a:latin typeface="Arial" panose="020B0604020202020204" pitchFamily="34" charset="0"/>
                <a:cs typeface="Arial" panose="020B0604020202020204" pitchFamily="34" charset="0"/>
              </a:rPr>
              <a:t>Bílkoviny 20-30 %                 </a:t>
            </a:r>
          </a:p>
          <a:p>
            <a:r>
              <a:rPr lang="cs-CZ" sz="1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Sacharidy 40-50 %                       </a:t>
            </a:r>
          </a:p>
          <a:p>
            <a:r>
              <a:rPr lang="cs-CZ" sz="1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Tuky 30-40 %         </a:t>
            </a:r>
          </a:p>
          <a:p>
            <a:pPr marL="0" indent="0" algn="l">
              <a:buNone/>
            </a:pPr>
            <a:endParaRPr lang="cs-CZ" sz="7200" dirty="0">
              <a:effectLst/>
            </a:endParaRPr>
          </a:p>
          <a:p>
            <a:pPr>
              <a:buNone/>
            </a:pPr>
            <a:endParaRPr lang="cs-CZ" sz="6400" dirty="0">
              <a:effectLst/>
            </a:endParaRPr>
          </a:p>
          <a:p>
            <a:pPr algn="l">
              <a:buNone/>
            </a:pPr>
            <a:br>
              <a:rPr lang="cs-CZ" dirty="0">
                <a:effectLst/>
              </a:rPr>
            </a:b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E50F4AF-AA5D-956C-F811-E9CF0857EA2F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437438" y="2755900"/>
            <a:ext cx="4754562" cy="3200400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cs-CZ" sz="6000" dirty="0">
              <a:effectLst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7" name="Obrázek 16" descr="Obsah obrázku jídlo, Svačinka, nádobí, interiér&#10;&#10;Obsah generovaný pomocí AI může být nesprávný.">
            <a:extLst>
              <a:ext uri="{FF2B5EF4-FFF2-40B4-BE49-F238E27FC236}">
                <a16:creationId xmlns:a16="http://schemas.microsoft.com/office/drawing/2014/main" id="{803302A9-E19B-5AB6-93C1-E5DE5CB88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94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202647-79F2-CD11-D9BE-47AB34F3D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Mám vypočítaný denní příjem, jaký vzorec použiju k výpočtu makronutrientů?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ACB9E9-7B76-7DCF-A292-6982B52DB6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39192"/>
            <a:ext cx="5181600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Řekněme, že váš denní příjem by měl být 2 000 kcal. Nastavím si rozložení makronutrientů například na:</a:t>
            </a:r>
          </a:p>
          <a:p>
            <a:pPr marL="0" indent="0" algn="ctr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25% bílkovin</a:t>
            </a:r>
          </a:p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30% tuku</a:t>
            </a:r>
          </a:p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45 % sacharidů</a:t>
            </a:r>
          </a:p>
          <a:p>
            <a:pPr algn="ctr"/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02E6869-BC0C-8239-6A5E-8890300CF2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4934" y="2339192"/>
            <a:ext cx="5181600" cy="435133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Použiju trojčlenku:</a:t>
            </a:r>
          </a:p>
          <a:p>
            <a:pPr marL="0" indent="0" algn="ctr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100% ……………… 2 000 kcal</a:t>
            </a:r>
          </a:p>
          <a:p>
            <a:pPr marL="0" indent="0" algn="ctr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25% …………………x?</a:t>
            </a:r>
          </a:p>
          <a:p>
            <a:pPr marL="0" indent="0" algn="ctr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---------------------------------------</a:t>
            </a:r>
          </a:p>
          <a:p>
            <a:pPr marL="0" indent="0" algn="ctr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2000 x 25=50 000</a:t>
            </a:r>
          </a:p>
          <a:p>
            <a:pPr marL="0" indent="0" algn="ctr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50 000:100=500</a:t>
            </a:r>
          </a:p>
          <a:p>
            <a:pPr marL="0" indent="0" algn="ctr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------------------------------------------</a:t>
            </a:r>
          </a:p>
          <a:p>
            <a:pPr marL="0" indent="0" algn="ctr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500:4=125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– bílkoviny mi tedy vycházejí na 125 g/den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177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580901-8BB7-A37D-B996-8D00F89E0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Obsah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E538CD-DCC2-3FD2-B469-2F27B7F05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051" y="1727242"/>
            <a:ext cx="8946541" cy="4195481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Co znamená správná životospráva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Co ovlivňuje náš úspěch/neúspěch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Co ovlivňuje naši stavbu těla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Jak si vypočítat náš denní výdej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Jak si správně spočítat příjem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Rozložení makroživin v jídelníčku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Jak správně využít jednotlivé makroživiny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Kalorické tabulky – nastavení, využití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Nastavení příjmu jednoho dne pro ženu, muže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9" name="Obrázek 8" descr="Obsah obrázku Tanec, žena, kreslené, tancování&#10;&#10;Obsah generovaný pomocí AI může být nesprávný.">
            <a:extLst>
              <a:ext uri="{FF2B5EF4-FFF2-40B4-BE49-F238E27FC236}">
                <a16:creationId xmlns:a16="http://schemas.microsoft.com/office/drawing/2014/main" id="{ABA5E701-5AC7-8EA7-7C11-ED06F7D59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242" y="1727242"/>
            <a:ext cx="4533605" cy="384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13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2A2FE0-D404-2162-E699-C7A20981B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900" b="1" dirty="0">
                <a:latin typeface="Arial" panose="020B0604020202020204" pitchFamily="34" charset="0"/>
                <a:cs typeface="Arial" panose="020B0604020202020204" pitchFamily="34" charset="0"/>
              </a:rPr>
              <a:t>Proč 500:4?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AA275E-0686-108D-C779-D73F6F7B5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pPr>
              <a:buFontTx/>
              <a:buChar char="-"/>
            </a:pPr>
            <a:r>
              <a:rPr lang="cs-CZ" dirty="0"/>
              <a:t>Protože 1g bílkoviny odpovídá 4 kcal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r>
              <a:rPr lang="cs-CZ" dirty="0"/>
              <a:t>Stejně tak na konci je důležité vydělit 4 sacharidy, protože 1g sacharidů má 4 kcal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r>
              <a:rPr lang="cs-CZ" dirty="0"/>
              <a:t>Tuky na konci vydělím 9, protože 1g tuku má 9 kcal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5046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6F0CBB-F78C-512C-FB03-5864FD781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Bílkoviny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5AB1B6-961C-E590-8C26-5D716BD3B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Základní stavební jednotka pro svaly, nehty, kůži, vlasy, enzymy, hormony, imunitní systém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Stavba, oprava tkání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Správný index sytosti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Chrání svalovou hmotu (hlavně při redukci tuku)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Živočišné/rostlinné zdroje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1g/4kcal</a:t>
            </a:r>
          </a:p>
        </p:txBody>
      </p:sp>
      <p:pic>
        <p:nvPicPr>
          <p:cNvPr id="7" name="Obrázek 6" descr="Obsah obrázku maso, Zvířecí tuk, zelenina, přísada&#10;&#10;Obsah generovaný pomocí AI může být nesprávný.">
            <a:extLst>
              <a:ext uri="{FF2B5EF4-FFF2-40B4-BE49-F238E27FC236}">
                <a16:creationId xmlns:a16="http://schemas.microsoft.com/office/drawing/2014/main" id="{AC5D2869-EACB-720B-C5B0-857740C57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5259" y="3632548"/>
            <a:ext cx="4300603" cy="322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90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9D9820-3E96-D281-1B29-3E6FEFECC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Sacharidy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42755F-1BE4-FF13-5BDA-962392760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Zdroj energie pro svaly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Palivo pro mozek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Pomoc při regeneraci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Rychlé/komplexní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1g/4kcal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48DF7AB-95A6-C822-3F2C-F0C2FCB05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839" y="2217106"/>
            <a:ext cx="5221961" cy="293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20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06508F-07C5-E4A7-B316-362CE34BA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Tuky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C490DB-FC06-06C2-77BF-17F4FC9AD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Vysoký zdroj energie</a:t>
            </a:r>
          </a:p>
          <a:p>
            <a:pPr algn="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Nezbytné pro hormonální činnost</a:t>
            </a:r>
          </a:p>
          <a:p>
            <a:pPr algn="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Podporují činnost mozku a nervového systému</a:t>
            </a:r>
          </a:p>
          <a:p>
            <a:pPr algn="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Absorpce vitamínů</a:t>
            </a:r>
          </a:p>
          <a:p>
            <a:pPr algn="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Zdravá kůže, vlasy, klouby</a:t>
            </a:r>
          </a:p>
          <a:p>
            <a:pPr algn="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Ochrana orgánů</a:t>
            </a:r>
          </a:p>
          <a:p>
            <a:pPr algn="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Pomáhá termoregulaci</a:t>
            </a:r>
          </a:p>
          <a:p>
            <a:pPr algn="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1g/9kcal</a:t>
            </a:r>
          </a:p>
          <a:p>
            <a:endParaRPr lang="cs-CZ" dirty="0"/>
          </a:p>
        </p:txBody>
      </p:sp>
      <p:pic>
        <p:nvPicPr>
          <p:cNvPr id="5" name="Obrázek 4" descr="Obsah obrázku zelenina, oliva, nápoj, láhev&#10;&#10;Obsah generovaný pomocí AI může být nesprávný.">
            <a:extLst>
              <a:ext uri="{FF2B5EF4-FFF2-40B4-BE49-F238E27FC236}">
                <a16:creationId xmlns:a16="http://schemas.microsoft.com/office/drawing/2014/main" id="{79C01A0D-7FD5-6AAF-BE7C-24236F3D0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4778952" cy="31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21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DF656A-01CC-CFCD-DB79-77D64673B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Vláknina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965503-CF13-7A5C-E1D5-C730D50ED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dirty="0"/>
              <a:t>Typ sacharidu, které lidské tělo neumí strávit</a:t>
            </a:r>
          </a:p>
          <a:p>
            <a:r>
              <a:rPr lang="cs-CZ" dirty="0"/>
              <a:t>Zlepšuje průchodnost střev</a:t>
            </a:r>
          </a:p>
          <a:p>
            <a:r>
              <a:rPr lang="cs-CZ" dirty="0"/>
              <a:t>Podporuje zdravou střevní mikroflóru</a:t>
            </a:r>
          </a:p>
          <a:p>
            <a:r>
              <a:rPr lang="cs-CZ" dirty="0"/>
              <a:t>V rostlinných potravinách</a:t>
            </a:r>
          </a:p>
          <a:p>
            <a:r>
              <a:rPr lang="cs-CZ" dirty="0"/>
              <a:t>Pomáhá regulovat krevní cukr a hladinu inzulínu</a:t>
            </a:r>
          </a:p>
          <a:p>
            <a:r>
              <a:rPr lang="cs-CZ" dirty="0"/>
              <a:t>Snižuje hladinu cholesterolu</a:t>
            </a:r>
          </a:p>
          <a:p>
            <a:r>
              <a:rPr lang="cs-CZ" dirty="0"/>
              <a:t>Vysoký index sytosti</a:t>
            </a:r>
          </a:p>
          <a:p>
            <a:r>
              <a:rPr lang="cs-CZ" dirty="0"/>
              <a:t>Snižuje riziko rakoviny tlustého střeva, cukrovky 2. typu a srdečních onemocnění</a:t>
            </a:r>
          </a:p>
        </p:txBody>
      </p:sp>
      <p:pic>
        <p:nvPicPr>
          <p:cNvPr id="7" name="Obrázek 6" descr="Obsah obrázku Obilnina (potravina), semeno, Ořechy a semena, jedlá semena&#10;&#10;Obsah generovaný pomocí AI může být nesprávný.">
            <a:extLst>
              <a:ext uri="{FF2B5EF4-FFF2-40B4-BE49-F238E27FC236}">
                <a16:creationId xmlns:a16="http://schemas.microsoft.com/office/drawing/2014/main" id="{4B036B3D-B0B2-FCD8-4501-48E5FF443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967" y="572294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591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671D4E-5A0D-6AD3-FDC2-13A0C65F3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6044" y="1554480"/>
            <a:ext cx="10058400" cy="1371600"/>
          </a:xfrm>
        </p:spPr>
        <p:txBody>
          <a:bodyPr>
            <a:normAutofit/>
          </a:bodyPr>
          <a:lstStyle/>
          <a:p>
            <a:r>
              <a:rPr lang="cs-CZ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Vláknina: </a:t>
            </a:r>
            <a:br>
              <a:rPr lang="cs-CZ" sz="4800" b="1" dirty="0">
                <a:effectLst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E65EF4-0186-3F9F-3AC2-C882B214E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6044" y="2777334"/>
            <a:ext cx="10058400" cy="3931920"/>
          </a:xfrm>
        </p:spPr>
        <p:txBody>
          <a:bodyPr/>
          <a:lstStyle/>
          <a:p>
            <a:pPr marL="0" indent="0" algn="l">
              <a:buNone/>
            </a:pPr>
            <a:endParaRPr lang="cs-CZ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ženy 20-25 g/D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muži 30-35 g/D</a:t>
            </a:r>
          </a:p>
          <a:p>
            <a:endParaRPr lang="cs-CZ" dirty="0"/>
          </a:p>
        </p:txBody>
      </p:sp>
      <p:pic>
        <p:nvPicPr>
          <p:cNvPr id="5" name="Obrázek 4" descr="Obsah obrázku jídlo, Kuchyně, talíř, nádobí&#10;&#10;Obsah generovaný pomocí AI může být nesprávný.">
            <a:extLst>
              <a:ext uri="{FF2B5EF4-FFF2-40B4-BE49-F238E27FC236}">
                <a16:creationId xmlns:a16="http://schemas.microsoft.com/office/drawing/2014/main" id="{A742BF3D-9CD8-DBA2-250E-49EA22DED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037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C284FF-076D-5E06-BD7F-8BDB54B96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Více sacharidů nebo tuků?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1E188A-FC8B-C775-B79C-1586050499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cs-CZ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SACHARIDY</a:t>
            </a:r>
          </a:p>
          <a:p>
            <a:pPr algn="l">
              <a:buNone/>
            </a:pPr>
            <a:r>
              <a:rPr lang="cs-CZ" sz="2400" b="0" i="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Vysokointenzivní tréninky</a:t>
            </a:r>
          </a:p>
          <a:p>
            <a:pPr algn="l">
              <a:buNone/>
            </a:pPr>
            <a:endParaRPr lang="cs-CZ" sz="2400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Aktivní způsob života</a:t>
            </a:r>
          </a:p>
          <a:p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louhé tratě</a:t>
            </a:r>
          </a:p>
          <a:p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Výbušné sporty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Kruhové tréninky</a:t>
            </a:r>
          </a:p>
          <a:p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Fitness </a:t>
            </a:r>
            <a:endParaRPr lang="cs-CZ" sz="2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3ED83DC-89CD-E72A-1AE8-95E4C56882A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TUKY</a:t>
            </a:r>
          </a:p>
          <a:p>
            <a:pPr marL="0" indent="0">
              <a:buNone/>
            </a:pPr>
            <a:r>
              <a:rPr lang="cs-CZ" sz="2400" u="sng" dirty="0">
                <a:latin typeface="Arial" panose="020B0604020202020204" pitchFamily="34" charset="0"/>
                <a:cs typeface="Arial" panose="020B0604020202020204" pitchFamily="34" charset="0"/>
              </a:rPr>
              <a:t>Nízkointenzivní tréninky</a:t>
            </a:r>
          </a:p>
          <a:p>
            <a:pPr marL="0"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Sedavý způsob života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Tréninky v nízkém tempu (vlastní váha)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Chůze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Krátké tratě (běh, plavání, kolo)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07191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11D053-6765-4C12-528B-3F9F6B5D3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KALORICKÉ TABULKY – stáhněte si aplikaci</a:t>
            </a:r>
          </a:p>
        </p:txBody>
      </p:sp>
      <p:pic>
        <p:nvPicPr>
          <p:cNvPr id="5" name="Zástupný obsah 4" descr="Obsah obrázku text, software, Počítačová ikona, číslo&#10;&#10;Obsah vygenerovaný umělou inteligencí může být nesprávný.">
            <a:extLst>
              <a:ext uri="{FF2B5EF4-FFF2-40B4-BE49-F238E27FC236}">
                <a16:creationId xmlns:a16="http://schemas.microsoft.com/office/drawing/2014/main" id="{07C2D65E-048E-FF84-BFFA-2719E0D2F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6746" y="1825625"/>
            <a:ext cx="9558508" cy="4351338"/>
          </a:xfrm>
        </p:spPr>
      </p:pic>
    </p:spTree>
    <p:extLst>
      <p:ext uri="{BB962C8B-B14F-4D97-AF65-F5344CB8AC3E}">
        <p14:creationId xmlns:p14="http://schemas.microsoft.com/office/powerpoint/2010/main" val="4484374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92EAD8-EE08-5289-B0F9-FECB16E8C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Vyplňte si základní údaje – profil - nastavení</a:t>
            </a:r>
          </a:p>
        </p:txBody>
      </p:sp>
      <p:pic>
        <p:nvPicPr>
          <p:cNvPr id="5" name="Zástupný obsah 4" descr="Obsah obrázku text, software, snímek obrazovky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C6841B97-4FB6-D069-A340-88A1A0C30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5857" y="1825625"/>
            <a:ext cx="9640285" cy="4351338"/>
          </a:xfrm>
        </p:spPr>
      </p:pic>
    </p:spTree>
    <p:extLst>
      <p:ext uri="{BB962C8B-B14F-4D97-AF65-F5344CB8AC3E}">
        <p14:creationId xmlns:p14="http://schemas.microsoft.com/office/powerpoint/2010/main" val="27460843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C67BBC-B4A8-9ED6-3026-40AACD907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100" b="1" dirty="0">
                <a:latin typeface="Arial" panose="020B0604020202020204" pitchFamily="34" charset="0"/>
                <a:cs typeface="Arial" panose="020B0604020202020204" pitchFamily="34" charset="0"/>
              </a:rPr>
              <a:t>Nastavení příjmu, makroživin – profil – vlastní nutrienty</a:t>
            </a:r>
            <a:b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100" b="1" dirty="0">
                <a:latin typeface="Arial" panose="020B0604020202020204" pitchFamily="34" charset="0"/>
                <a:cs typeface="Arial" panose="020B0604020202020204" pitchFamily="34" charset="0"/>
              </a:rPr>
              <a:t>Nastavení kalorií může být v položce vlastní cíle</a:t>
            </a:r>
          </a:p>
        </p:txBody>
      </p:sp>
      <p:pic>
        <p:nvPicPr>
          <p:cNvPr id="5" name="Zástupný obsah 4" descr="Obsah obrázku text, snímek obrazovky, číslo, displej&#10;&#10;Obsah vygenerovaný umělou inteligencí může být nesprávný.">
            <a:extLst>
              <a:ext uri="{FF2B5EF4-FFF2-40B4-BE49-F238E27FC236}">
                <a16:creationId xmlns:a16="http://schemas.microsoft.com/office/drawing/2014/main" id="{77B820A1-09FD-9481-8417-E8F053AC9F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813" y="2307847"/>
            <a:ext cx="6959958" cy="4140413"/>
          </a:xfrm>
        </p:spPr>
      </p:pic>
    </p:spTree>
    <p:extLst>
      <p:ext uri="{BB962C8B-B14F-4D97-AF65-F5344CB8AC3E}">
        <p14:creationId xmlns:p14="http://schemas.microsoft.com/office/powerpoint/2010/main" val="3956729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654A32-E5B5-8963-02D2-3157A6879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Životospráva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AE40746-ED0B-475F-B7AE-5F0A39B1A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652" y="2132679"/>
            <a:ext cx="7830964" cy="36201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Životospráva je souhrn zásad (chci) a pravidel (disciplína) pro řízení (je to v našich rukou) života, zaměřený na udržení a zlepšení zdraví a kvality života. Vychází z principů správné výživy, dostatečného spánku, pohybu a odpočinku, a také z potřeby vyváženosti fyzické a duševní práce. 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 descr="Obsah obrázku ovoce, osoba, Čerstvé jídlo, jablko&#10;&#10;Obsah generovaný pomocí AI může být nesprávný.">
            <a:extLst>
              <a:ext uri="{FF2B5EF4-FFF2-40B4-BE49-F238E27FC236}">
                <a16:creationId xmlns:a16="http://schemas.microsoft.com/office/drawing/2014/main" id="{75FE9013-4704-71D6-39EE-DC6C9EF84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615" y="499533"/>
            <a:ext cx="3413734" cy="606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474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E609D3-5EC4-F3C8-733E-23B9E217A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Teď už si jen hrát - jídelníček</a:t>
            </a:r>
          </a:p>
        </p:txBody>
      </p:sp>
      <p:pic>
        <p:nvPicPr>
          <p:cNvPr id="5" name="Zástupný obsah 4" descr="Obsah obrázku text, snímek obrazovky, software, číslo&#10;&#10;Obsah vygenerovaný umělou inteligencí může být nesprávný.">
            <a:extLst>
              <a:ext uri="{FF2B5EF4-FFF2-40B4-BE49-F238E27FC236}">
                <a16:creationId xmlns:a16="http://schemas.microsoft.com/office/drawing/2014/main" id="{4739A5AD-F0CF-EB5D-CB50-A86550624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1503" y="1826307"/>
            <a:ext cx="9588993" cy="4349974"/>
          </a:xfrm>
        </p:spPr>
      </p:pic>
    </p:spTree>
    <p:extLst>
      <p:ext uri="{BB962C8B-B14F-4D97-AF65-F5344CB8AC3E}">
        <p14:creationId xmlns:p14="http://schemas.microsoft.com/office/powerpoint/2010/main" val="12660845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17FEF4-2BFB-2511-BA64-4AD9AEA07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Nyní si ukážeme ukázku jídelníčku na jeden den pro průměrnou ženu a průměrného muže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1808FE-CDA6-7502-7611-12537D708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968" y="2056584"/>
            <a:ext cx="4873668" cy="3897225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Jídelníček je pouze pro inspiraci, vše se musí dělat individuálně podle vašich hodnot, stylu života, chuťových preferencí, ekonomických možností, alergií, času (počet jídel) apod.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7" name="Obrázek 6" descr="Obsah obrázku jídlo, chléb, Kuchyně, přísada&#10;&#10;Obsah generovaný pomocí AI může být nesprávný.">
            <a:extLst>
              <a:ext uri="{FF2B5EF4-FFF2-40B4-BE49-F238E27FC236}">
                <a16:creationId xmlns:a16="http://schemas.microsoft.com/office/drawing/2014/main" id="{78BECD2D-64F4-A23F-8715-CAFEB7AA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3940" y="1671571"/>
            <a:ext cx="3775564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200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CB564-941E-5AB9-0875-3595849D5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Příjem ženy – průměr 2 000kcal/den</a:t>
            </a:r>
            <a:br>
              <a:rPr lang="cs-CZ" b="1" dirty="0"/>
            </a:br>
            <a:br>
              <a:rPr lang="cs-CZ" b="1" dirty="0"/>
            </a:br>
            <a:r>
              <a:rPr lang="cs-CZ" sz="2000" b="1" dirty="0"/>
              <a:t>Jídlo 1</a:t>
            </a:r>
          </a:p>
        </p:txBody>
      </p:sp>
      <p:pic>
        <p:nvPicPr>
          <p:cNvPr id="9" name="Zástupný obsah 8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ABA8D378-1449-AA91-548A-436D1E5707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5294" y="1825625"/>
            <a:ext cx="9541412" cy="4351338"/>
          </a:xfrm>
        </p:spPr>
      </p:pic>
    </p:spTree>
    <p:extLst>
      <p:ext uri="{BB962C8B-B14F-4D97-AF65-F5344CB8AC3E}">
        <p14:creationId xmlns:p14="http://schemas.microsoft.com/office/powerpoint/2010/main" val="38804173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snímek obrazovky, Písmo, číslo&#10;&#10;Obsah vygenerovaný umělou inteligencí může být nesprávný.">
            <a:extLst>
              <a:ext uri="{FF2B5EF4-FFF2-40B4-BE49-F238E27FC236}">
                <a16:creationId xmlns:a16="http://schemas.microsoft.com/office/drawing/2014/main" id="{91A9899B-6582-5617-2BEB-8E6681D92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498" y="1660226"/>
            <a:ext cx="8337951" cy="387627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34A5CFA-430A-9788-15D4-C4EE891D1E10}"/>
              </a:ext>
            </a:extLst>
          </p:cNvPr>
          <p:cNvSpPr txBox="1"/>
          <p:nvPr/>
        </p:nvSpPr>
        <p:spPr>
          <a:xfrm>
            <a:off x="3207517" y="1136831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/>
              <a:t>Jídlo 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11820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snímek obrazovky, Písmo, software&#10;&#10;Obsah vygenerovaný umělou inteligencí může být nesprávný.">
            <a:extLst>
              <a:ext uri="{FF2B5EF4-FFF2-40B4-BE49-F238E27FC236}">
                <a16:creationId xmlns:a16="http://schemas.microsoft.com/office/drawing/2014/main" id="{AB010D15-A324-EC5E-FA91-F40EFD911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280" y="1315356"/>
            <a:ext cx="8194322" cy="452948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BBA6B08-5936-D6D1-5A7B-23EB70820359}"/>
              </a:ext>
            </a:extLst>
          </p:cNvPr>
          <p:cNvSpPr txBox="1"/>
          <p:nvPr/>
        </p:nvSpPr>
        <p:spPr>
          <a:xfrm>
            <a:off x="2921695" y="828493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/>
              <a:t>Jídlo 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36102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Písmo, řada/pruh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413F08A2-2224-BD07-52B7-E4FE6468D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961" y="2093301"/>
            <a:ext cx="10100078" cy="267139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23B6AD5-7DFD-F63B-6089-9B8CF5801AE4}"/>
              </a:ext>
            </a:extLst>
          </p:cNvPr>
          <p:cNvSpPr txBox="1"/>
          <p:nvPr/>
        </p:nvSpPr>
        <p:spPr>
          <a:xfrm>
            <a:off x="2859066" y="1443717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/>
              <a:t>Jídlo 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36232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snímek obrazovky, software, Písmo&#10;&#10;Obsah vygenerovaný umělou inteligencí může být nesprávný.">
            <a:extLst>
              <a:ext uri="{FF2B5EF4-FFF2-40B4-BE49-F238E27FC236}">
                <a16:creationId xmlns:a16="http://schemas.microsoft.com/office/drawing/2014/main" id="{BBCB0EA5-11EE-A669-1069-1BADF71AB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223" y="1377987"/>
            <a:ext cx="7755911" cy="428714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70B6BBD-E0B0-F225-0527-622C79EA1880}"/>
              </a:ext>
            </a:extLst>
          </p:cNvPr>
          <p:cNvSpPr txBox="1"/>
          <p:nvPr/>
        </p:nvSpPr>
        <p:spPr>
          <a:xfrm>
            <a:off x="2859065" y="823532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/>
              <a:t>Jídlo 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63536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631EDD-5F0F-3100-05E1-0C763960A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320" y="773112"/>
            <a:ext cx="10515600" cy="1325563"/>
          </a:xfrm>
        </p:spPr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Celkem: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EDC6D3-3AEA-7514-1891-194BEC5B7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320" y="2506662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Bílkoviny: 25 %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Sacharidy: 45 %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Tuky: 30 %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 Vláknina: 21 g</a:t>
            </a:r>
          </a:p>
        </p:txBody>
      </p:sp>
      <p:pic>
        <p:nvPicPr>
          <p:cNvPr id="7" name="Obrázek 6" descr="Obsah obrázku jídlo, talíř, nádobí, Kuchyně&#10;&#10;Obsah generovaný pomocí AI může být nesprávný.">
            <a:extLst>
              <a:ext uri="{FF2B5EF4-FFF2-40B4-BE49-F238E27FC236}">
                <a16:creationId xmlns:a16="http://schemas.microsoft.com/office/drawing/2014/main" id="{52F17088-3F6A-3C00-01D4-4465FDC07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120" y="0"/>
            <a:ext cx="4743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11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641018-50F8-F2CA-648E-3FBAB0035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Příjem muže – průměr 2 700kcal/den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Zástupný obsah 4" descr="Obsah obrázku text, snímek obrazovky, Písmo, software&#10;&#10;Obsah vygenerovaný umělou inteligencí může být nesprávný.">
            <a:extLst>
              <a:ext uri="{FF2B5EF4-FFF2-40B4-BE49-F238E27FC236}">
                <a16:creationId xmlns:a16="http://schemas.microsoft.com/office/drawing/2014/main" id="{1EC63D95-4F01-C8EA-F2FE-56D19CAD0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0080" y="2039043"/>
            <a:ext cx="9531840" cy="3924502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72B15C4-EE0F-A0C6-9FF0-8922916F8313}"/>
              </a:ext>
            </a:extLst>
          </p:cNvPr>
          <p:cNvSpPr txBox="1"/>
          <p:nvPr/>
        </p:nvSpPr>
        <p:spPr>
          <a:xfrm>
            <a:off x="3272425" y="1829204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/>
              <a:t>Jídlo 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08348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Písmo, číslo&#10;&#10;Obsah vygenerovaný umělou inteligencí může být nesprávný.">
            <a:extLst>
              <a:ext uri="{FF2B5EF4-FFF2-40B4-BE49-F238E27FC236}">
                <a16:creationId xmlns:a16="http://schemas.microsoft.com/office/drawing/2014/main" id="{3A172B87-3EA2-4513-9C85-F9A5726FD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653" y="1452796"/>
            <a:ext cx="10266694" cy="465667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123160D-C12C-0261-EE5F-893C6AC951FD}"/>
              </a:ext>
            </a:extLst>
          </p:cNvPr>
          <p:cNvSpPr txBox="1"/>
          <p:nvPr/>
        </p:nvSpPr>
        <p:spPr>
          <a:xfrm>
            <a:off x="2884118" y="748525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/>
              <a:t>Jídlo 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6801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558D28-A859-1271-8397-A8B3B8F96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Priority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C31EAD-0F63-288B-AB09-D2B4B003A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608" y="1905000"/>
            <a:ext cx="8915400" cy="3777622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Být připraven/a – plánovat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Timing jídla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Kvalita jídla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Porce jídel (vážení)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Pohybová aktivita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Spánek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Umět odolávat tlaku prostředí, přátel, rodiny</a:t>
            </a:r>
          </a:p>
        </p:txBody>
      </p:sp>
      <p:pic>
        <p:nvPicPr>
          <p:cNvPr id="7" name="Obrázek 6" descr="Obsah obrázku jídlo, Kuchyně, přísada, Balené jídlo&#10;&#10;Obsah generovaný pomocí AI může být nesprávný.">
            <a:extLst>
              <a:ext uri="{FF2B5EF4-FFF2-40B4-BE49-F238E27FC236}">
                <a16:creationId xmlns:a16="http://schemas.microsoft.com/office/drawing/2014/main" id="{AEE8477B-257A-D2F2-0006-0D49EBB5E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0038" y="795402"/>
            <a:ext cx="3511463" cy="526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630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Písmo, číslo&#10;&#10;Obsah vygenerovaný umělou inteligencí může být nesprávný.">
            <a:extLst>
              <a:ext uri="{FF2B5EF4-FFF2-40B4-BE49-F238E27FC236}">
                <a16:creationId xmlns:a16="http://schemas.microsoft.com/office/drawing/2014/main" id="{5E484B0E-44EE-C3D1-3F64-F29078749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590" y="1266423"/>
            <a:ext cx="9398820" cy="496831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D7C4E0F-C2C6-33F5-16E9-B726F85A88D6}"/>
              </a:ext>
            </a:extLst>
          </p:cNvPr>
          <p:cNvSpPr txBox="1"/>
          <p:nvPr/>
        </p:nvSpPr>
        <p:spPr>
          <a:xfrm>
            <a:off x="2758857" y="623263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/>
              <a:t>Jídlo 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56750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Písmo, řada/pruh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1DD6399F-FFCA-0277-9EA1-DB86C7DE9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483" y="1991330"/>
            <a:ext cx="10545444" cy="307575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BD0E563-F4D3-0E6E-0EDD-0A5B09239CAC}"/>
              </a:ext>
            </a:extLst>
          </p:cNvPr>
          <p:cNvSpPr txBox="1"/>
          <p:nvPr/>
        </p:nvSpPr>
        <p:spPr>
          <a:xfrm>
            <a:off x="3241249" y="1308849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/>
              <a:t>Jídlo 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87766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snímek obrazovky, software, číslo&#10;&#10;Obsah vygenerovaný umělou inteligencí může být nesprávný.">
            <a:extLst>
              <a:ext uri="{FF2B5EF4-FFF2-40B4-BE49-F238E27FC236}">
                <a16:creationId xmlns:a16="http://schemas.microsoft.com/office/drawing/2014/main" id="{73633CE1-4835-0C13-7D57-8E6DDA0B3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827" y="1450143"/>
            <a:ext cx="8802346" cy="477529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4F0188C-0335-5AA2-0569-594986761D31}"/>
              </a:ext>
            </a:extLst>
          </p:cNvPr>
          <p:cNvSpPr txBox="1"/>
          <p:nvPr/>
        </p:nvSpPr>
        <p:spPr>
          <a:xfrm>
            <a:off x="3049044" y="842816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/>
              <a:t>Jídlo 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69955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1EE099-59F8-4428-ECCC-9BDC62045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2364" y="1162843"/>
            <a:ext cx="10515600" cy="1325563"/>
          </a:xfrm>
        </p:spPr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Celkem: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4B0EB0-1960-5C45-6B79-024952B7F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2364" y="2537666"/>
            <a:ext cx="10515600" cy="4351338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Bílkoviny: 25 %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Sacharidy: 45 %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Tuky: 30 %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 Vláknina: 31 g</a:t>
            </a:r>
          </a:p>
          <a:p>
            <a:endParaRPr lang="cs-CZ" dirty="0"/>
          </a:p>
        </p:txBody>
      </p:sp>
      <p:pic>
        <p:nvPicPr>
          <p:cNvPr id="5" name="Obrázek 4" descr="Obsah obrázku text, Písmo, typografie, design&#10;&#10;Obsah generovaný pomocí AI může být nesprávný.">
            <a:extLst>
              <a:ext uri="{FF2B5EF4-FFF2-40B4-BE49-F238E27FC236}">
                <a16:creationId xmlns:a16="http://schemas.microsoft.com/office/drawing/2014/main" id="{7662DADB-93F7-D1EA-B4AE-3201AFACF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012" y="0"/>
            <a:ext cx="3855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579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3A5391-B6E0-3457-A904-75AFFEC37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Rozložení makroživin v 1 jídle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B8A056-82D5-AE7F-6B81-35DF90846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endParaRPr lang="cs-CZ" sz="2400" dirty="0"/>
          </a:p>
          <a:p>
            <a:pPr marL="0" indent="0" algn="ctr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Bílkoviny + sacharidy + tuky + vláknina</a:t>
            </a:r>
          </a:p>
          <a:p>
            <a:pPr marL="0" indent="0" algn="ctr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Snižuje GI </a:t>
            </a:r>
          </a:p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Zabraňuje nežádoucím pocitům</a:t>
            </a:r>
          </a:p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Index sytosti</a:t>
            </a:r>
          </a:p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Doplníte všechny důležité živiny</a:t>
            </a:r>
          </a:p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Adekvátní množství v 1 jídle</a:t>
            </a:r>
          </a:p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Zabráníte únavě</a:t>
            </a:r>
          </a:p>
        </p:txBody>
      </p:sp>
    </p:spTree>
    <p:extLst>
      <p:ext uri="{BB962C8B-B14F-4D97-AF65-F5344CB8AC3E}">
        <p14:creationId xmlns:p14="http://schemas.microsoft.com/office/powerpoint/2010/main" val="21039646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oblečení, snímek obrazovky, Lidská tvář&#10;&#10;Obsah generovaný pomocí AI může být nesprávný.">
            <a:extLst>
              <a:ext uri="{FF2B5EF4-FFF2-40B4-BE49-F238E27FC236}">
                <a16:creationId xmlns:a16="http://schemas.microsoft.com/office/drawing/2014/main" id="{0015F6BB-79B1-E78C-C6A7-9E966ADA3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008" y="789139"/>
            <a:ext cx="5644434" cy="563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104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3B493D-60E6-1887-1130-9FC44E68F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64058" cy="1325563"/>
          </a:xfrm>
        </p:spPr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Výhody zdravého stravování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4B9363-604F-B528-4F1F-83A7D3D02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539" y="2107187"/>
            <a:ext cx="10670088" cy="4322732"/>
          </a:xfrm>
        </p:spPr>
        <p:txBody>
          <a:bodyPr>
            <a:no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Neplýtváte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Ušetříte peníze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Budete se cítit lépe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Budete vypadat lépe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Ušetříte čas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Budete zdravější (lepší imunita)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Zdravý z dlouhodobého hlediska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Získáte know-how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Naučíte zdravě jíst vaše děti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Víte proč se cítíte lépe/hůř</a:t>
            </a:r>
          </a:p>
        </p:txBody>
      </p:sp>
      <p:pic>
        <p:nvPicPr>
          <p:cNvPr id="5" name="Obrázek 4" descr="Obsah obrázku jídlo, Kuchyně, přísada, Balené jídlo&#10;&#10;Obsah generovaný pomocí AI může být nesprávný.">
            <a:extLst>
              <a:ext uri="{FF2B5EF4-FFF2-40B4-BE49-F238E27FC236}">
                <a16:creationId xmlns:a16="http://schemas.microsoft.com/office/drawing/2014/main" id="{DFE5FFB2-7160-D3D3-D438-29122B477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734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text, kniha, papír&#10;&#10;Obsah generovaný pomocí AI může být nesprávný.">
            <a:extLst>
              <a:ext uri="{FF2B5EF4-FFF2-40B4-BE49-F238E27FC236}">
                <a16:creationId xmlns:a16="http://schemas.microsoft.com/office/drawing/2014/main" id="{A3D297D5-77C5-3570-1125-7BF4D3C14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517" y="365992"/>
            <a:ext cx="4542251" cy="6056334"/>
          </a:xfrm>
          <a:prstGeom prst="rect">
            <a:avLst/>
          </a:prstGeom>
        </p:spPr>
      </p:pic>
      <p:pic>
        <p:nvPicPr>
          <p:cNvPr id="11" name="Obrázek 10" descr="Obsah obrázku venku, obloha, jóga, území&#10;&#10;Obsah generovaný pomocí AI může být nesprávný.">
            <a:extLst>
              <a:ext uri="{FF2B5EF4-FFF2-40B4-BE49-F238E27FC236}">
                <a16:creationId xmlns:a16="http://schemas.microsoft.com/office/drawing/2014/main" id="{D9D5A51F-94F2-F93E-544A-BE63D9BA1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093" y="287704"/>
            <a:ext cx="3730799" cy="6126016"/>
          </a:xfrm>
          <a:prstGeom prst="rect">
            <a:avLst/>
          </a:prstGeom>
        </p:spPr>
      </p:pic>
      <p:pic>
        <p:nvPicPr>
          <p:cNvPr id="13" name="Obrázek 12" descr="Obsah obrázku text, Písmo, bílé, Grafika&#10;&#10;Obsah generovaný pomocí AI může být nesprávný.">
            <a:extLst>
              <a:ext uri="{FF2B5EF4-FFF2-40B4-BE49-F238E27FC236}">
                <a16:creationId xmlns:a16="http://schemas.microsoft.com/office/drawing/2014/main" id="{8F303CEF-2323-7CB0-EE3F-FE70D153A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092" y="2017872"/>
            <a:ext cx="3090299" cy="440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596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plavecký bazén, sport, voda, plavání&#10;&#10;Obsah vygenerovaný umělou inteligencí může být nesprávný.">
            <a:extLst>
              <a:ext uri="{FF2B5EF4-FFF2-40B4-BE49-F238E27FC236}">
                <a16:creationId xmlns:a16="http://schemas.microsoft.com/office/drawing/2014/main" id="{1EFD7E7E-B9C8-6030-EA66-5F01BD388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893" y="840712"/>
            <a:ext cx="5089107" cy="5176576"/>
          </a:xfrm>
          <a:prstGeom prst="rect">
            <a:avLst/>
          </a:prstGeom>
        </p:spPr>
      </p:pic>
      <p:pic>
        <p:nvPicPr>
          <p:cNvPr id="7" name="Obrázek 6" descr="Obsah obrázku jídlo, nádobí, zelenina, talíř&#10;&#10;Obsah vygenerovaný umělou inteligencí může být nesprávný.">
            <a:extLst>
              <a:ext uri="{FF2B5EF4-FFF2-40B4-BE49-F238E27FC236}">
                <a16:creationId xmlns:a16="http://schemas.microsoft.com/office/drawing/2014/main" id="{C2DFAF59-37CD-20CE-686F-3256D0D49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997" y="840712"/>
            <a:ext cx="3451051" cy="517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210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618A6ED-C229-9BF7-6241-A185E7133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712" y="3429000"/>
            <a:ext cx="10058400" cy="1371600"/>
          </a:xfrm>
        </p:spPr>
        <p:txBody>
          <a:bodyPr>
            <a:noAutofit/>
          </a:bodyPr>
          <a:lstStyle/>
          <a:p>
            <a:r>
              <a:rPr 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WHAT YOU EAT IN PRIVATE YOU WEAR IN PUBLIC</a:t>
            </a:r>
            <a:br>
              <a:rPr lang="cs-CZ" sz="8800" b="1" dirty="0"/>
            </a:br>
            <a:endParaRPr lang="cs-CZ" sz="8800" b="1" dirty="0"/>
          </a:p>
        </p:txBody>
      </p:sp>
    </p:spTree>
    <p:extLst>
      <p:ext uri="{BB962C8B-B14F-4D97-AF65-F5344CB8AC3E}">
        <p14:creationId xmlns:p14="http://schemas.microsoft.com/office/powerpoint/2010/main" val="1407420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8057F6E3-DA17-27CD-3854-B95A4D646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572" y="2599047"/>
            <a:ext cx="8911687" cy="1280890"/>
          </a:xfrm>
        </p:spPr>
        <p:txBody>
          <a:bodyPr>
            <a:noAutofit/>
          </a:bodyPr>
          <a:lstStyle/>
          <a:p>
            <a:pPr algn="ctr"/>
            <a:br>
              <a:rPr lang="cs-CZ" sz="4800" b="1" dirty="0"/>
            </a:br>
            <a:br>
              <a:rPr lang="cs-CZ" sz="4800" b="1" dirty="0"/>
            </a:br>
            <a:br>
              <a:rPr lang="cs-CZ" b="1" dirty="0"/>
            </a:br>
            <a:br>
              <a:rPr lang="cs-CZ" b="1" dirty="0"/>
            </a:br>
            <a:b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Podstatné je jen to, co opravdu děláme.</a:t>
            </a:r>
            <a:b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823172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876ADE-0E18-65C9-80B2-A55966376E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0" y="2893512"/>
            <a:ext cx="10058400" cy="1371600"/>
          </a:xfrm>
        </p:spPr>
        <p:txBody>
          <a:bodyPr>
            <a:noAutofit/>
          </a:bodyPr>
          <a:lstStyle/>
          <a:p>
            <a:pPr algn="ctr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Doufám, že vám tato prezentace pomohla a přiblížila lépe to, jak si nastavit denní příjem vzhledem k vašemu výdeji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.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Pokud si stále nejste jisti, jak funguje vaše tělo z pohledu příjmu a výdeje, můžete si na této stránce zakoupit spočítání příjmu a rozložení makronutrientů přímo na míru. Po přijetí objednávky vám zašlu dotazník, kde je pár otázek na váš režim, abych mohla co nejpřesněji vypočítat vaše hodnoty. Po obdržení vyplněného dotazníku a přijetí platby, vám zašlu váš denní příjem (kcal) a rozložení makronutrientů (bílkoviny, sacharidy, tuky), které si dosadíte do kalorických tabulek.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 případě, že nechcete trávit čas zapisováním jídla do kalorických tabulek a lámat si hlavu, jak správně jídla poskládat, aby vám 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hodnoty seděly,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můžete mi napsat o jídelníček na míru přes tyto stránky nebo e-mail (Estermareckova@gmail.com)</a:t>
            </a:r>
          </a:p>
        </p:txBody>
      </p:sp>
    </p:spTree>
    <p:extLst>
      <p:ext uri="{BB962C8B-B14F-4D97-AF65-F5344CB8AC3E}">
        <p14:creationId xmlns:p14="http://schemas.microsoft.com/office/powerpoint/2010/main" val="42113564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5F4D70C-1ECD-6686-35AF-4401F7C8CE93}"/>
              </a:ext>
            </a:extLst>
          </p:cNvPr>
          <p:cNvSpPr txBox="1"/>
          <p:nvPr/>
        </p:nvSpPr>
        <p:spPr>
          <a:xfrm>
            <a:off x="538620" y="1689681"/>
            <a:ext cx="569934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800" b="1" dirty="0">
                <a:latin typeface="Arial" panose="020B0604020202020204" pitchFamily="34" charset="0"/>
                <a:cs typeface="Arial" panose="020B0604020202020204" pitchFamily="34" charset="0"/>
              </a:rPr>
              <a:t>Děkuji za důvěru a jsem ráda, pokud vám informace pomohly! </a:t>
            </a:r>
            <a:r>
              <a:rPr lang="cs-CZ" sz="4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cs-CZ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ovoce, bobule, Superpotravina, kniha&#10;&#10;Obsah generovaný pomocí AI může být nesprávný.">
            <a:extLst>
              <a:ext uri="{FF2B5EF4-FFF2-40B4-BE49-F238E27FC236}">
                <a16:creationId xmlns:a16="http://schemas.microsoft.com/office/drawing/2014/main" id="{D61C6A62-0367-D470-6C29-25D47B578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01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10B7E8-023D-6602-0796-C768B2A70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148" y="3429000"/>
            <a:ext cx="3530700" cy="540503"/>
          </a:xfrm>
        </p:spPr>
        <p:txBody>
          <a:bodyPr>
            <a:noAutofit/>
          </a:bodyPr>
          <a:lstStyle/>
          <a:p>
            <a:r>
              <a:rPr lang="cs-CZ" sz="5400" b="1" dirty="0">
                <a:latin typeface="Arial" panose="020B0604020202020204" pitchFamily="34" charset="0"/>
                <a:cs typeface="Arial" panose="020B0604020202020204" pitchFamily="34" charset="0"/>
              </a:rPr>
              <a:t>Vždy máte na výběr.</a:t>
            </a:r>
          </a:p>
        </p:txBody>
      </p:sp>
      <p:pic>
        <p:nvPicPr>
          <p:cNvPr id="4" name="Obrázek 3" descr="Obsah obrázku text, Písmo, bílé, Grafika&#10;&#10;Obsah vygenerovaný umělou inteligencí může být nesprávný.">
            <a:extLst>
              <a:ext uri="{FF2B5EF4-FFF2-40B4-BE49-F238E27FC236}">
                <a16:creationId xmlns:a16="http://schemas.microsoft.com/office/drawing/2014/main" id="{35C9AD13-8968-D531-A973-9B423AA92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153" y="1316595"/>
            <a:ext cx="3409614" cy="477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08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E3A8A3-D807-13A4-CE6B-39FF066CE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Co ovlivňuje naše jednání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CB6476-6536-D335-F37E-0CC99AF6A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Veškerá rozhodnutí jdou z nás samotných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Síla myšlenky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Motivace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Progres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Výsledek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Prostředí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Lidé kolem nás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 descr="Obsah obrázku text, snímek obrazovky, design, Písmo&#10;&#10;Obsah generovaný pomocí AI může být nesprávný.">
            <a:extLst>
              <a:ext uri="{FF2B5EF4-FFF2-40B4-BE49-F238E27FC236}">
                <a16:creationId xmlns:a16="http://schemas.microsoft.com/office/drawing/2014/main" id="{E28BE8FF-8C98-8371-6142-880FB6D79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3632" y="1478070"/>
            <a:ext cx="3350168" cy="484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45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B31CE9-0FFA-D09B-6F6B-055A39193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Co ovlivňuje náš vzhled, stavbu těla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5262DD-CB79-BC53-47B7-11E944AD2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Psychika (motivace, zvyky, návyky)</a:t>
            </a:r>
          </a:p>
          <a:p>
            <a:r>
              <a:rPr lang="cs-CZ" sz="2400" dirty="0"/>
              <a:t>Sociální (rodina, práce, škola, víra)</a:t>
            </a:r>
          </a:p>
          <a:p>
            <a:r>
              <a:rPr lang="cs-CZ" sz="2400" dirty="0"/>
              <a:t>Genetika (věk, pohlaví, zdraví)</a:t>
            </a:r>
          </a:p>
          <a:p>
            <a:r>
              <a:rPr lang="cs-CZ" sz="2400" dirty="0"/>
              <a:t>Somatické (stavba, svaly, energie, hormony)</a:t>
            </a:r>
          </a:p>
          <a:p>
            <a:r>
              <a:rPr lang="cs-CZ" sz="2400" dirty="0"/>
              <a:t>Pohybová aktivita (pracovní, sportovní, hobby, léčebná, …)</a:t>
            </a:r>
          </a:p>
          <a:p>
            <a:r>
              <a:rPr lang="cs-CZ" sz="2400" dirty="0"/>
              <a:t>Trénink (druh, intenzita, doba trvání, objem, frekvence)</a:t>
            </a:r>
          </a:p>
          <a:p>
            <a:r>
              <a:rPr lang="cs-CZ" sz="2400" dirty="0"/>
              <a:t>Regenerace (výživa, spánek, meditace, masáže, otužování, míra stresu)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892304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 2013–2022">
  <a:themeElements>
    <a:clrScheme name="Motiv Office 2013–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 2013–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 2013–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1048</TotalTime>
  <Words>2081</Words>
  <Application>Microsoft Office PowerPoint</Application>
  <PresentationFormat>Širokoúhlá obrazovka</PresentationFormat>
  <Paragraphs>381</Paragraphs>
  <Slides>61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9" baseType="lpstr">
      <vt:lpstr>Aptos</vt:lpstr>
      <vt:lpstr>Arial</vt:lpstr>
      <vt:lpstr>Calibri</vt:lpstr>
      <vt:lpstr>Calibri Light</vt:lpstr>
      <vt:lpstr>Open Sans Flex</vt:lpstr>
      <vt:lpstr>PT Serif</vt:lpstr>
      <vt:lpstr>Wingdings</vt:lpstr>
      <vt:lpstr>Motiv Office 2013–2022</vt:lpstr>
      <vt:lpstr>SÁM SOBĚ VÝŽIVOVÝM PORADCEM</vt:lpstr>
      <vt:lpstr>Kvalifikace</vt:lpstr>
      <vt:lpstr>Obsah</vt:lpstr>
      <vt:lpstr>Životospráva</vt:lpstr>
      <vt:lpstr>Priority</vt:lpstr>
      <vt:lpstr>      Podstatné je jen to, co opravdu děláme.      </vt:lpstr>
      <vt:lpstr>Vždy máte na výběr.</vt:lpstr>
      <vt:lpstr>Co ovlivňuje naše jednání</vt:lpstr>
      <vt:lpstr>Co ovlivňuje náš vzhled, stavbu těla</vt:lpstr>
      <vt:lpstr>Psychický faktor</vt:lpstr>
      <vt:lpstr>    </vt:lpstr>
      <vt:lpstr>Věk, pohlaví, zdraví</vt:lpstr>
      <vt:lpstr>Biologický věk, kvalita života (zdraví)</vt:lpstr>
      <vt:lpstr>Somatické vlivy</vt:lpstr>
      <vt:lpstr>Pohybová aktivita</vt:lpstr>
      <vt:lpstr>Trénink</vt:lpstr>
      <vt:lpstr>Regenerace </vt:lpstr>
      <vt:lpstr>Základy výživy</vt:lpstr>
      <vt:lpstr>Jak si jednoduše spočítat příjem?</vt:lpstr>
      <vt:lpstr>Náš cíl</vt:lpstr>
      <vt:lpstr>Bazální metabolismus</vt:lpstr>
      <vt:lpstr>Míra pohybové aktivity během dne</vt:lpstr>
      <vt:lpstr>Prezentace aplikace PowerPoint</vt:lpstr>
      <vt:lpstr>Náš denní příjem energie</vt:lpstr>
      <vt:lpstr> Chci zhubnout </vt:lpstr>
      <vt:lpstr>Index psychické náročnosti </vt:lpstr>
      <vt:lpstr> Chci nabírat </vt:lpstr>
      <vt:lpstr>Rozložení makroživin</vt:lpstr>
      <vt:lpstr>Mám vypočítaný denní příjem, jaký vzorec použiju k výpočtu makronutrientů?</vt:lpstr>
      <vt:lpstr> Proč 500:4? </vt:lpstr>
      <vt:lpstr>Bílkoviny</vt:lpstr>
      <vt:lpstr>Sacharidy</vt:lpstr>
      <vt:lpstr>Tuky</vt:lpstr>
      <vt:lpstr>Vláknina</vt:lpstr>
      <vt:lpstr>Vláknina:  </vt:lpstr>
      <vt:lpstr>Více sacharidů nebo tuků?</vt:lpstr>
      <vt:lpstr>KALORICKÉ TABULKY – stáhněte si aplikaci</vt:lpstr>
      <vt:lpstr>Vyplňte si základní údaje – profil - nastavení</vt:lpstr>
      <vt:lpstr>Nastavení příjmu, makroživin – profil – vlastní nutrienty Nastavení kalorií může být v položce vlastní cíle</vt:lpstr>
      <vt:lpstr>Teď už si jen hrát - jídelníček</vt:lpstr>
      <vt:lpstr>Nyní si ukážeme ukázku jídelníčku na jeden den pro průměrnou ženu a průměrného muže</vt:lpstr>
      <vt:lpstr>Příjem ženy – průměr 2 000kcal/den  Jídlo 1</vt:lpstr>
      <vt:lpstr>Prezentace aplikace PowerPoint</vt:lpstr>
      <vt:lpstr>Prezentace aplikace PowerPoint</vt:lpstr>
      <vt:lpstr>Prezentace aplikace PowerPoint</vt:lpstr>
      <vt:lpstr>Prezentace aplikace PowerPoint</vt:lpstr>
      <vt:lpstr>Celkem:</vt:lpstr>
      <vt:lpstr>Příjem muže – průměr 2 700kcal/den</vt:lpstr>
      <vt:lpstr>Prezentace aplikace PowerPoint</vt:lpstr>
      <vt:lpstr>Prezentace aplikace PowerPoint</vt:lpstr>
      <vt:lpstr>Prezentace aplikace PowerPoint</vt:lpstr>
      <vt:lpstr>Prezentace aplikace PowerPoint</vt:lpstr>
      <vt:lpstr>Celkem:</vt:lpstr>
      <vt:lpstr>Rozložení makroživin v 1 jídle</vt:lpstr>
      <vt:lpstr>Prezentace aplikace PowerPoint</vt:lpstr>
      <vt:lpstr>Výhody zdravého stravování</vt:lpstr>
      <vt:lpstr>Prezentace aplikace PowerPoint</vt:lpstr>
      <vt:lpstr>Prezentace aplikace PowerPoint</vt:lpstr>
      <vt:lpstr>WHAT YOU EAT IN PRIVATE YOU WEAR IN PUBLIC </vt:lpstr>
      <vt:lpstr>Doufám, že vám tato prezentace pomohla a přiblížila lépe to, jak si nastavit denní příjem vzhledem k vašemu výdeji.  Pokud si stále nejste jisti, jak funguje vaše tělo z pohledu příjmu a výdeje, můžete si na této stránce zakoupit spočítání příjmu a rozložení makronutrientů přímo na míru. Po přijetí objednávky vám zašlu dotazník, kde je pár otázek na váš režim, abych mohla co nejpřesněji vypočítat vaše hodnoty. Po obdržení vyplněného dotazníku a přijetí platby, vám zašlu váš denní příjem (kcal) a rozložení makronutrientů (bílkoviny, sacharidy, tuky), které si dosadíte do kalorických tabulek.  V případě, že nechcete trávit čas zapisováním jídla do kalorických tabulek a lámat si hlavu, jak správně jídla poskládat, aby vám hodnoty seděly, můžete mi napsat o jídelníček na míru přes tyto stránky nebo e-mail (Estermareckova@gmail.com)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Ester Marečková</dc:creator>
  <cp:lastModifiedBy>Ester Marečková</cp:lastModifiedBy>
  <cp:revision>1</cp:revision>
  <dcterms:created xsi:type="dcterms:W3CDTF">2025-05-21T05:35:42Z</dcterms:created>
  <dcterms:modified xsi:type="dcterms:W3CDTF">2025-07-30T19:11:27Z</dcterms:modified>
</cp:coreProperties>
</file>