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7" r:id="rId6"/>
    <p:sldId id="285" r:id="rId7"/>
    <p:sldId id="286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261" r:id="rId17"/>
    <p:sldId id="260" r:id="rId18"/>
    <p:sldId id="263" r:id="rId19"/>
    <p:sldId id="264" r:id="rId20"/>
    <p:sldId id="310" r:id="rId21"/>
    <p:sldId id="269" r:id="rId22"/>
    <p:sldId id="270" r:id="rId23"/>
    <p:sldId id="271" r:id="rId24"/>
    <p:sldId id="300" r:id="rId25"/>
    <p:sldId id="299" r:id="rId26"/>
    <p:sldId id="282" r:id="rId27"/>
    <p:sldId id="284" r:id="rId28"/>
    <p:sldId id="272" r:id="rId29"/>
    <p:sldId id="273" r:id="rId30"/>
    <p:sldId id="311" r:id="rId31"/>
    <p:sldId id="274" r:id="rId32"/>
    <p:sldId id="275" r:id="rId33"/>
    <p:sldId id="266" r:id="rId34"/>
    <p:sldId id="276" r:id="rId35"/>
    <p:sldId id="277" r:id="rId36"/>
    <p:sldId id="278" r:id="rId37"/>
    <p:sldId id="279" r:id="rId38"/>
    <p:sldId id="280" r:id="rId39"/>
    <p:sldId id="281" r:id="rId40"/>
    <p:sldId id="287" r:id="rId41"/>
    <p:sldId id="295" r:id="rId42"/>
    <p:sldId id="288" r:id="rId43"/>
    <p:sldId id="289" r:id="rId44"/>
    <p:sldId id="290" r:id="rId45"/>
    <p:sldId id="296" r:id="rId46"/>
    <p:sldId id="291" r:id="rId47"/>
    <p:sldId id="298" r:id="rId4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5217A3-7B0B-4582-BDE6-9D7902955372}" v="39" dt="2026-02-24T16:36:10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6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r Marečková" userId="930799f6beffcb1a" providerId="LiveId" clId="{EB9C2429-39FE-4DFF-B638-40AA566FA08C}"/>
    <pc:docChg chg="undo custSel addSld delSld modSld sldOrd">
      <pc:chgData name="Ester Marečková" userId="930799f6beffcb1a" providerId="LiveId" clId="{EB9C2429-39FE-4DFF-B638-40AA566FA08C}" dt="2026-03-10T18:58:37.460" v="502" actId="255"/>
      <pc:docMkLst>
        <pc:docMk/>
      </pc:docMkLst>
      <pc:sldChg chg="modSp mod">
        <pc:chgData name="Ester Marečková" userId="930799f6beffcb1a" providerId="LiveId" clId="{EB9C2429-39FE-4DFF-B638-40AA566FA08C}" dt="2026-02-24T16:42:52.162" v="448" actId="20577"/>
        <pc:sldMkLst>
          <pc:docMk/>
          <pc:sldMk cId="3043892117" sldId="256"/>
        </pc:sldMkLst>
        <pc:spChg chg="mod">
          <ac:chgData name="Ester Marečková" userId="930799f6beffcb1a" providerId="LiveId" clId="{EB9C2429-39FE-4DFF-B638-40AA566FA08C}" dt="2026-02-24T16:42:52.162" v="448" actId="20577"/>
          <ac:spMkLst>
            <pc:docMk/>
            <pc:sldMk cId="3043892117" sldId="256"/>
            <ac:spMk id="2" creationId="{87570789-E8EB-ECB7-5AE3-C857B52B1B15}"/>
          </ac:spMkLst>
        </pc:spChg>
      </pc:sldChg>
      <pc:sldChg chg="modSp mod">
        <pc:chgData name="Ester Marečková" userId="930799f6beffcb1a" providerId="LiveId" clId="{EB9C2429-39FE-4DFF-B638-40AA566FA08C}" dt="2026-03-10T18:58:16.757" v="500" actId="255"/>
        <pc:sldMkLst>
          <pc:docMk/>
          <pc:sldMk cId="611044345" sldId="258"/>
        </pc:sldMkLst>
        <pc:spChg chg="mod">
          <ac:chgData name="Ester Marečková" userId="930799f6beffcb1a" providerId="LiveId" clId="{EB9C2429-39FE-4DFF-B638-40AA566FA08C}" dt="2026-03-10T18:58:16.757" v="500" actId="255"/>
          <ac:spMkLst>
            <pc:docMk/>
            <pc:sldMk cId="611044345" sldId="258"/>
            <ac:spMk id="3" creationId="{D9A25D8F-6AB0-2131-5A6F-F13421B1F615}"/>
          </ac:spMkLst>
        </pc:spChg>
      </pc:sldChg>
      <pc:sldChg chg="modSp mod">
        <pc:chgData name="Ester Marečková" userId="930799f6beffcb1a" providerId="LiveId" clId="{EB9C2429-39FE-4DFF-B638-40AA566FA08C}" dt="2026-02-24T15:49:34.793" v="3" actId="20577"/>
        <pc:sldMkLst>
          <pc:docMk/>
          <pc:sldMk cId="148395283" sldId="259"/>
        </pc:sldMkLst>
        <pc:spChg chg="mod">
          <ac:chgData name="Ester Marečková" userId="930799f6beffcb1a" providerId="LiveId" clId="{EB9C2429-39FE-4DFF-B638-40AA566FA08C}" dt="2026-02-24T15:49:34.793" v="3" actId="20577"/>
          <ac:spMkLst>
            <pc:docMk/>
            <pc:sldMk cId="148395283" sldId="259"/>
            <ac:spMk id="3" creationId="{32343ED1-78B1-4428-5C1E-D9F5300C81A9}"/>
          </ac:spMkLst>
        </pc:spChg>
      </pc:sldChg>
      <pc:sldChg chg="addSp modSp mod modClrScheme chgLayout">
        <pc:chgData name="Ester Marečková" userId="930799f6beffcb1a" providerId="LiveId" clId="{EB9C2429-39FE-4DFF-B638-40AA566FA08C}" dt="2026-02-24T16:14:20.381" v="158" actId="20577"/>
        <pc:sldMkLst>
          <pc:docMk/>
          <pc:sldMk cId="4061402933" sldId="261"/>
        </pc:sldMkLst>
        <pc:spChg chg="mod ord">
          <ac:chgData name="Ester Marečková" userId="930799f6beffcb1a" providerId="LiveId" clId="{EB9C2429-39FE-4DFF-B638-40AA566FA08C}" dt="2026-02-24T16:13:11.530" v="138" actId="700"/>
          <ac:spMkLst>
            <pc:docMk/>
            <pc:sldMk cId="4061402933" sldId="261"/>
            <ac:spMk id="2" creationId="{C7A3A55D-B1E6-C755-A246-DD222FD8557A}"/>
          </ac:spMkLst>
        </pc:spChg>
        <pc:spChg chg="mod ord">
          <ac:chgData name="Ester Marečková" userId="930799f6beffcb1a" providerId="LiveId" clId="{EB9C2429-39FE-4DFF-B638-40AA566FA08C}" dt="2026-02-24T16:13:30.760" v="156" actId="255"/>
          <ac:spMkLst>
            <pc:docMk/>
            <pc:sldMk cId="4061402933" sldId="261"/>
            <ac:spMk id="3" creationId="{F957D75B-585E-5DD3-AEC8-50A43D62F7F8}"/>
          </ac:spMkLst>
        </pc:spChg>
        <pc:spChg chg="add mod ord">
          <ac:chgData name="Ester Marečková" userId="930799f6beffcb1a" providerId="LiveId" clId="{EB9C2429-39FE-4DFF-B638-40AA566FA08C}" dt="2026-02-24T16:14:20.381" v="158" actId="20577"/>
          <ac:spMkLst>
            <pc:docMk/>
            <pc:sldMk cId="4061402933" sldId="261"/>
            <ac:spMk id="4" creationId="{D4965AB9-16A9-E5F5-D93B-300351CF4DFC}"/>
          </ac:spMkLst>
        </pc:spChg>
      </pc:sldChg>
      <pc:sldChg chg="modSp mod">
        <pc:chgData name="Ester Marečková" userId="930799f6beffcb1a" providerId="LiveId" clId="{EB9C2429-39FE-4DFF-B638-40AA566FA08C}" dt="2026-02-24T16:15:29.405" v="178" actId="20577"/>
        <pc:sldMkLst>
          <pc:docMk/>
          <pc:sldMk cId="4259106052" sldId="263"/>
        </pc:sldMkLst>
        <pc:spChg chg="mod">
          <ac:chgData name="Ester Marečková" userId="930799f6beffcb1a" providerId="LiveId" clId="{EB9C2429-39FE-4DFF-B638-40AA566FA08C}" dt="2026-02-24T16:15:29.405" v="178" actId="20577"/>
          <ac:spMkLst>
            <pc:docMk/>
            <pc:sldMk cId="4259106052" sldId="263"/>
            <ac:spMk id="3" creationId="{CBF2CF16-2057-A5BC-7B37-26B9A682EB1A}"/>
          </ac:spMkLst>
        </pc:spChg>
        <pc:spChg chg="mod">
          <ac:chgData name="Ester Marečková" userId="930799f6beffcb1a" providerId="LiveId" clId="{EB9C2429-39FE-4DFF-B638-40AA566FA08C}" dt="2026-02-24T16:15:18.907" v="174" actId="20577"/>
          <ac:spMkLst>
            <pc:docMk/>
            <pc:sldMk cId="4259106052" sldId="263"/>
            <ac:spMk id="4" creationId="{DA736A94-E0AA-38F2-AC71-5C167074108A}"/>
          </ac:spMkLst>
        </pc:spChg>
      </pc:sldChg>
      <pc:sldChg chg="modSp mod">
        <pc:chgData name="Ester Marečková" userId="930799f6beffcb1a" providerId="LiveId" clId="{EB9C2429-39FE-4DFF-B638-40AA566FA08C}" dt="2026-02-24T16:38:33.143" v="423" actId="20577"/>
        <pc:sldMkLst>
          <pc:docMk/>
          <pc:sldMk cId="4251582865" sldId="267"/>
        </pc:sldMkLst>
        <pc:spChg chg="mod">
          <ac:chgData name="Ester Marečková" userId="930799f6beffcb1a" providerId="LiveId" clId="{EB9C2429-39FE-4DFF-B638-40AA566FA08C}" dt="2026-02-24T16:36:06.871" v="330" actId="20577"/>
          <ac:spMkLst>
            <pc:docMk/>
            <pc:sldMk cId="4251582865" sldId="267"/>
            <ac:spMk id="2" creationId="{72C42188-2E15-9CB8-9F4B-89CE889B23E8}"/>
          </ac:spMkLst>
        </pc:spChg>
        <pc:spChg chg="mod">
          <ac:chgData name="Ester Marečková" userId="930799f6beffcb1a" providerId="LiveId" clId="{EB9C2429-39FE-4DFF-B638-40AA566FA08C}" dt="2026-02-24T16:38:33.143" v="423" actId="20577"/>
          <ac:spMkLst>
            <pc:docMk/>
            <pc:sldMk cId="4251582865" sldId="267"/>
            <ac:spMk id="3" creationId="{774850CC-AE40-18DC-CD51-0DFE067161EC}"/>
          </ac:spMkLst>
        </pc:spChg>
      </pc:sldChg>
      <pc:sldChg chg="del">
        <pc:chgData name="Ester Marečková" userId="930799f6beffcb1a" providerId="LiveId" clId="{EB9C2429-39FE-4DFF-B638-40AA566FA08C}" dt="2026-03-10T07:13:59.090" v="474" actId="2696"/>
        <pc:sldMkLst>
          <pc:docMk/>
          <pc:sldMk cId="1348390199" sldId="268"/>
        </pc:sldMkLst>
      </pc:sldChg>
      <pc:sldChg chg="modSp mod">
        <pc:chgData name="Ester Marečková" userId="930799f6beffcb1a" providerId="LiveId" clId="{EB9C2429-39FE-4DFF-B638-40AA566FA08C}" dt="2026-02-24T16:39:03.592" v="426" actId="113"/>
        <pc:sldMkLst>
          <pc:docMk/>
          <pc:sldMk cId="2876438704" sldId="269"/>
        </pc:sldMkLst>
        <pc:spChg chg="mod">
          <ac:chgData name="Ester Marečková" userId="930799f6beffcb1a" providerId="LiveId" clId="{EB9C2429-39FE-4DFF-B638-40AA566FA08C}" dt="2026-02-24T16:39:03.592" v="426" actId="113"/>
          <ac:spMkLst>
            <pc:docMk/>
            <pc:sldMk cId="2876438704" sldId="269"/>
            <ac:spMk id="3" creationId="{7040AA0D-965E-64BA-5DFD-640FD3543866}"/>
          </ac:spMkLst>
        </pc:spChg>
      </pc:sldChg>
      <pc:sldChg chg="modSp mod">
        <pc:chgData name="Ester Marečková" userId="930799f6beffcb1a" providerId="LiveId" clId="{EB9C2429-39FE-4DFF-B638-40AA566FA08C}" dt="2026-02-24T16:39:57.965" v="428" actId="27636"/>
        <pc:sldMkLst>
          <pc:docMk/>
          <pc:sldMk cId="1290099869" sldId="271"/>
        </pc:sldMkLst>
        <pc:spChg chg="mod">
          <ac:chgData name="Ester Marečková" userId="930799f6beffcb1a" providerId="LiveId" clId="{EB9C2429-39FE-4DFF-B638-40AA566FA08C}" dt="2026-02-24T16:39:57.965" v="428" actId="27636"/>
          <ac:spMkLst>
            <pc:docMk/>
            <pc:sldMk cId="1290099869" sldId="271"/>
            <ac:spMk id="3" creationId="{CF8AD79D-1EED-3882-D6EE-7DA85AFAEE56}"/>
          </ac:spMkLst>
        </pc:spChg>
      </pc:sldChg>
      <pc:sldChg chg="modSp mod">
        <pc:chgData name="Ester Marečková" userId="930799f6beffcb1a" providerId="LiveId" clId="{EB9C2429-39FE-4DFF-B638-40AA566FA08C}" dt="2026-03-10T17:30:26.184" v="494" actId="255"/>
        <pc:sldMkLst>
          <pc:docMk/>
          <pc:sldMk cId="2535383285" sldId="272"/>
        </pc:sldMkLst>
        <pc:spChg chg="mod">
          <ac:chgData name="Ester Marečková" userId="930799f6beffcb1a" providerId="LiveId" clId="{EB9C2429-39FE-4DFF-B638-40AA566FA08C}" dt="2026-03-10T17:30:26.184" v="494" actId="255"/>
          <ac:spMkLst>
            <pc:docMk/>
            <pc:sldMk cId="2535383285" sldId="272"/>
            <ac:spMk id="2" creationId="{88327061-B76D-86A8-6F45-BDE6D598D680}"/>
          </ac:spMkLst>
        </pc:spChg>
        <pc:spChg chg="mod">
          <ac:chgData name="Ester Marečková" userId="930799f6beffcb1a" providerId="LiveId" clId="{EB9C2429-39FE-4DFF-B638-40AA566FA08C}" dt="2026-02-24T16:38:19.544" v="415" actId="20577"/>
          <ac:spMkLst>
            <pc:docMk/>
            <pc:sldMk cId="2535383285" sldId="272"/>
            <ac:spMk id="3" creationId="{997D74B5-2919-278D-5C77-BC72703B568C}"/>
          </ac:spMkLst>
        </pc:spChg>
      </pc:sldChg>
      <pc:sldChg chg="modSp mod chgLayout">
        <pc:chgData name="Ester Marečková" userId="930799f6beffcb1a" providerId="LiveId" clId="{EB9C2429-39FE-4DFF-B638-40AA566FA08C}" dt="2026-03-10T17:30:35.654" v="495" actId="255"/>
        <pc:sldMkLst>
          <pc:docMk/>
          <pc:sldMk cId="3266132548" sldId="273"/>
        </pc:sldMkLst>
        <pc:spChg chg="mod ord">
          <ac:chgData name="Ester Marečková" userId="930799f6beffcb1a" providerId="LiveId" clId="{EB9C2429-39FE-4DFF-B638-40AA566FA08C}" dt="2026-03-10T17:30:35.654" v="495" actId="255"/>
          <ac:spMkLst>
            <pc:docMk/>
            <pc:sldMk cId="3266132548" sldId="273"/>
            <ac:spMk id="2" creationId="{BFD34187-699B-D3DE-1EAF-6C028C85ED21}"/>
          </ac:spMkLst>
        </pc:spChg>
        <pc:spChg chg="mod ord">
          <ac:chgData name="Ester Marečková" userId="930799f6beffcb1a" providerId="LiveId" clId="{EB9C2429-39FE-4DFF-B638-40AA566FA08C}" dt="2026-02-24T16:29:28.389" v="288" actId="14100"/>
          <ac:spMkLst>
            <pc:docMk/>
            <pc:sldMk cId="3266132548" sldId="273"/>
            <ac:spMk id="3" creationId="{BA3B9DD8-D118-AB79-01F1-9C8CC47D588D}"/>
          </ac:spMkLst>
        </pc:spChg>
        <pc:picChg chg="mod">
          <ac:chgData name="Ester Marečková" userId="930799f6beffcb1a" providerId="LiveId" clId="{EB9C2429-39FE-4DFF-B638-40AA566FA08C}" dt="2026-02-24T16:29:50.392" v="289" actId="1076"/>
          <ac:picMkLst>
            <pc:docMk/>
            <pc:sldMk cId="3266132548" sldId="273"/>
            <ac:picMk id="5" creationId="{B4F709A4-6B7F-E7CD-D530-C77B4AEA5199}"/>
          </ac:picMkLst>
        </pc:picChg>
      </pc:sldChg>
      <pc:sldChg chg="modSp mod">
        <pc:chgData name="Ester Marečková" userId="930799f6beffcb1a" providerId="LiveId" clId="{EB9C2429-39FE-4DFF-B638-40AA566FA08C}" dt="2026-03-10T17:30:40.783" v="496" actId="255"/>
        <pc:sldMkLst>
          <pc:docMk/>
          <pc:sldMk cId="3035188712" sldId="274"/>
        </pc:sldMkLst>
        <pc:spChg chg="mod">
          <ac:chgData name="Ester Marečková" userId="930799f6beffcb1a" providerId="LiveId" clId="{EB9C2429-39FE-4DFF-B638-40AA566FA08C}" dt="2026-03-10T17:30:40.783" v="496" actId="255"/>
          <ac:spMkLst>
            <pc:docMk/>
            <pc:sldMk cId="3035188712" sldId="274"/>
            <ac:spMk id="2" creationId="{DE7B3907-EC3E-3B85-36B7-2A1222820268}"/>
          </ac:spMkLst>
        </pc:spChg>
      </pc:sldChg>
      <pc:sldChg chg="modSp mod">
        <pc:chgData name="Ester Marečková" userId="930799f6beffcb1a" providerId="LiveId" clId="{EB9C2429-39FE-4DFF-B638-40AA566FA08C}" dt="2026-03-10T17:30:54.599" v="497" actId="255"/>
        <pc:sldMkLst>
          <pc:docMk/>
          <pc:sldMk cId="1654283042" sldId="276"/>
        </pc:sldMkLst>
        <pc:spChg chg="mod">
          <ac:chgData name="Ester Marečková" userId="930799f6beffcb1a" providerId="LiveId" clId="{EB9C2429-39FE-4DFF-B638-40AA566FA08C}" dt="2026-03-10T17:30:54.599" v="497" actId="255"/>
          <ac:spMkLst>
            <pc:docMk/>
            <pc:sldMk cId="1654283042" sldId="276"/>
            <ac:spMk id="2" creationId="{817875E7-EEC8-8F9E-EFFB-80D8580EA5CD}"/>
          </ac:spMkLst>
        </pc:spChg>
      </pc:sldChg>
      <pc:sldChg chg="modSp mod">
        <pc:chgData name="Ester Marečková" userId="930799f6beffcb1a" providerId="LiveId" clId="{EB9C2429-39FE-4DFF-B638-40AA566FA08C}" dt="2026-02-24T16:31:46.502" v="311" actId="20577"/>
        <pc:sldMkLst>
          <pc:docMk/>
          <pc:sldMk cId="1984512428" sldId="281"/>
        </pc:sldMkLst>
        <pc:spChg chg="mod">
          <ac:chgData name="Ester Marečková" userId="930799f6beffcb1a" providerId="LiveId" clId="{EB9C2429-39FE-4DFF-B638-40AA566FA08C}" dt="2026-02-24T16:31:46.502" v="311" actId="20577"/>
          <ac:spMkLst>
            <pc:docMk/>
            <pc:sldMk cId="1984512428" sldId="281"/>
            <ac:spMk id="3" creationId="{D6D84827-6FAA-1ED1-D5FE-099FABB94D60}"/>
          </ac:spMkLst>
        </pc:spChg>
      </pc:sldChg>
      <pc:sldChg chg="modSp mod">
        <pc:chgData name="Ester Marečková" userId="930799f6beffcb1a" providerId="LiveId" clId="{EB9C2429-39FE-4DFF-B638-40AA566FA08C}" dt="2026-03-10T17:28:19.266" v="484" actId="255"/>
        <pc:sldMkLst>
          <pc:docMk/>
          <pc:sldMk cId="2896453801" sldId="285"/>
        </pc:sldMkLst>
        <pc:spChg chg="mod">
          <ac:chgData name="Ester Marečková" userId="930799f6beffcb1a" providerId="LiveId" clId="{EB9C2429-39FE-4DFF-B638-40AA566FA08C}" dt="2026-03-10T17:28:19.266" v="484" actId="255"/>
          <ac:spMkLst>
            <pc:docMk/>
            <pc:sldMk cId="2896453801" sldId="285"/>
            <ac:spMk id="4" creationId="{A1CED1E0-0FE7-79A1-D6AF-7545027F1FE3}"/>
          </ac:spMkLst>
        </pc:spChg>
        <pc:spChg chg="mod">
          <ac:chgData name="Ester Marečková" userId="930799f6beffcb1a" providerId="LiveId" clId="{EB9C2429-39FE-4DFF-B638-40AA566FA08C}" dt="2026-02-24T15:51:02.607" v="15" actId="20577"/>
          <ac:spMkLst>
            <pc:docMk/>
            <pc:sldMk cId="2896453801" sldId="285"/>
            <ac:spMk id="10" creationId="{1632586B-6FE5-4E6C-8161-30727A38F685}"/>
          </ac:spMkLst>
        </pc:spChg>
      </pc:sldChg>
      <pc:sldChg chg="modSp mod">
        <pc:chgData name="Ester Marečková" userId="930799f6beffcb1a" providerId="LiveId" clId="{EB9C2429-39FE-4DFF-B638-40AA566FA08C}" dt="2026-03-10T18:58:37.460" v="502" actId="255"/>
        <pc:sldMkLst>
          <pc:docMk/>
          <pc:sldMk cId="3155156454" sldId="286"/>
        </pc:sldMkLst>
        <pc:spChg chg="mod">
          <ac:chgData name="Ester Marečková" userId="930799f6beffcb1a" providerId="LiveId" clId="{EB9C2429-39FE-4DFF-B638-40AA566FA08C}" dt="2026-03-10T18:58:37.460" v="502" actId="255"/>
          <ac:spMkLst>
            <pc:docMk/>
            <pc:sldMk cId="3155156454" sldId="286"/>
            <ac:spMk id="7" creationId="{9A61936F-35B1-5D94-8D8B-BDDAFC355382}"/>
          </ac:spMkLst>
        </pc:spChg>
      </pc:sldChg>
      <pc:sldChg chg="modSp mod">
        <pc:chgData name="Ester Marečková" userId="930799f6beffcb1a" providerId="LiveId" clId="{EB9C2429-39FE-4DFF-B638-40AA566FA08C}" dt="2026-03-10T17:31:04.660" v="498" actId="255"/>
        <pc:sldMkLst>
          <pc:docMk/>
          <pc:sldMk cId="1838828814" sldId="288"/>
        </pc:sldMkLst>
        <pc:spChg chg="mod">
          <ac:chgData name="Ester Marečková" userId="930799f6beffcb1a" providerId="LiveId" clId="{EB9C2429-39FE-4DFF-B638-40AA566FA08C}" dt="2026-03-10T17:31:04.660" v="498" actId="255"/>
          <ac:spMkLst>
            <pc:docMk/>
            <pc:sldMk cId="1838828814" sldId="288"/>
            <ac:spMk id="2" creationId="{424A4975-B3FB-D08A-AA6A-3AEBE0ABA468}"/>
          </ac:spMkLst>
        </pc:spChg>
      </pc:sldChg>
      <pc:sldChg chg="del">
        <pc:chgData name="Ester Marečková" userId="930799f6beffcb1a" providerId="LiveId" clId="{EB9C2429-39FE-4DFF-B638-40AA566FA08C}" dt="2026-03-10T17:31:13.936" v="499" actId="2696"/>
        <pc:sldMkLst>
          <pc:docMk/>
          <pc:sldMk cId="560683683" sldId="297"/>
        </pc:sldMkLst>
      </pc:sldChg>
      <pc:sldChg chg="modSp mod">
        <pc:chgData name="Ester Marečková" userId="930799f6beffcb1a" providerId="LiveId" clId="{EB9C2429-39FE-4DFF-B638-40AA566FA08C}" dt="2026-02-24T16:40:59.528" v="429" actId="20577"/>
        <pc:sldMkLst>
          <pc:docMk/>
          <pc:sldMk cId="1490812416" sldId="299"/>
        </pc:sldMkLst>
        <pc:spChg chg="mod">
          <ac:chgData name="Ester Marečková" userId="930799f6beffcb1a" providerId="LiveId" clId="{EB9C2429-39FE-4DFF-B638-40AA566FA08C}" dt="2026-02-24T16:40:59.528" v="429" actId="20577"/>
          <ac:spMkLst>
            <pc:docMk/>
            <pc:sldMk cId="1490812416" sldId="299"/>
            <ac:spMk id="3" creationId="{8EA6644A-0650-B63E-679A-D3B051A89D48}"/>
          </ac:spMkLst>
        </pc:spChg>
      </pc:sldChg>
      <pc:sldChg chg="addSp modSp new mod modClrScheme chgLayout">
        <pc:chgData name="Ester Marečková" userId="930799f6beffcb1a" providerId="LiveId" clId="{EB9C2429-39FE-4DFF-B638-40AA566FA08C}" dt="2026-03-10T17:28:52.770" v="486" actId="1076"/>
        <pc:sldMkLst>
          <pc:docMk/>
          <pc:sldMk cId="1229664301" sldId="302"/>
        </pc:sldMkLst>
        <pc:spChg chg="mod ord">
          <ac:chgData name="Ester Marečková" userId="930799f6beffcb1a" providerId="LiveId" clId="{EB9C2429-39FE-4DFF-B638-40AA566FA08C}" dt="2026-03-10T17:28:48.984" v="485" actId="255"/>
          <ac:spMkLst>
            <pc:docMk/>
            <pc:sldMk cId="1229664301" sldId="302"/>
            <ac:spMk id="2" creationId="{A965D269-50BE-F3FD-19EF-463C6E65329F}"/>
          </ac:spMkLst>
        </pc:spChg>
        <pc:spChg chg="add mod ord">
          <ac:chgData name="Ester Marečková" userId="930799f6beffcb1a" providerId="LiveId" clId="{EB9C2429-39FE-4DFF-B638-40AA566FA08C}" dt="2026-03-10T17:28:52.770" v="486" actId="1076"/>
          <ac:spMkLst>
            <pc:docMk/>
            <pc:sldMk cId="1229664301" sldId="302"/>
            <ac:spMk id="3" creationId="{15A831A3-C6FB-3F3C-925D-8FACED01F65E}"/>
          </ac:spMkLst>
        </pc:spChg>
      </pc:sldChg>
      <pc:sldChg chg="addSp delSp modSp new mod modClrScheme chgLayout">
        <pc:chgData name="Ester Marečková" userId="930799f6beffcb1a" providerId="LiveId" clId="{EB9C2429-39FE-4DFF-B638-40AA566FA08C}" dt="2026-03-10T17:29:57.434" v="492" actId="255"/>
        <pc:sldMkLst>
          <pc:docMk/>
          <pc:sldMk cId="1464523987" sldId="303"/>
        </pc:sldMkLst>
        <pc:spChg chg="mod ord">
          <ac:chgData name="Ester Marečková" userId="930799f6beffcb1a" providerId="LiveId" clId="{EB9C2429-39FE-4DFF-B638-40AA566FA08C}" dt="2026-03-10T17:29:57.434" v="492" actId="255"/>
          <ac:spMkLst>
            <pc:docMk/>
            <pc:sldMk cId="1464523987" sldId="303"/>
            <ac:spMk id="2" creationId="{381D4658-68A8-AEE6-7A28-D4231A18EE9E}"/>
          </ac:spMkLst>
        </pc:spChg>
        <pc:spChg chg="add mod ord">
          <ac:chgData name="Ester Marečková" userId="930799f6beffcb1a" providerId="LiveId" clId="{EB9C2429-39FE-4DFF-B638-40AA566FA08C}" dt="2026-02-24T15:58:04.347" v="47" actId="27636"/>
          <ac:spMkLst>
            <pc:docMk/>
            <pc:sldMk cId="1464523987" sldId="303"/>
            <ac:spMk id="4" creationId="{3EC2BE40-9A47-0F48-D9CA-7D142825EBCC}"/>
          </ac:spMkLst>
        </pc:spChg>
        <pc:spChg chg="add mod ord">
          <ac:chgData name="Ester Marečková" userId="930799f6beffcb1a" providerId="LiveId" clId="{EB9C2429-39FE-4DFF-B638-40AA566FA08C}" dt="2026-02-24T15:58:12.915" v="48"/>
          <ac:spMkLst>
            <pc:docMk/>
            <pc:sldMk cId="1464523987" sldId="303"/>
            <ac:spMk id="5" creationId="{12831F65-22C3-98BB-80B2-48A6BDC929CB}"/>
          </ac:spMkLst>
        </pc:spChg>
      </pc:sldChg>
      <pc:sldChg chg="addSp delSp modSp new mod modClrScheme chgLayout">
        <pc:chgData name="Ester Marečková" userId="930799f6beffcb1a" providerId="LiveId" clId="{EB9C2429-39FE-4DFF-B638-40AA566FA08C}" dt="2026-03-10T17:29:51.279" v="491" actId="255"/>
        <pc:sldMkLst>
          <pc:docMk/>
          <pc:sldMk cId="4248837628" sldId="304"/>
        </pc:sldMkLst>
        <pc:spChg chg="add mod ord">
          <ac:chgData name="Ester Marečková" userId="930799f6beffcb1a" providerId="LiveId" clId="{EB9C2429-39FE-4DFF-B638-40AA566FA08C}" dt="2026-03-10T17:29:51.279" v="491" actId="255"/>
          <ac:spMkLst>
            <pc:docMk/>
            <pc:sldMk cId="4248837628" sldId="304"/>
            <ac:spMk id="5" creationId="{AEA67F35-2121-D47E-8B2E-6A86701B6025}"/>
          </ac:spMkLst>
        </pc:spChg>
        <pc:spChg chg="add mod ord">
          <ac:chgData name="Ester Marečková" userId="930799f6beffcb1a" providerId="LiveId" clId="{EB9C2429-39FE-4DFF-B638-40AA566FA08C}" dt="2026-02-24T15:59:10.196" v="63" actId="1076"/>
          <ac:spMkLst>
            <pc:docMk/>
            <pc:sldMk cId="4248837628" sldId="304"/>
            <ac:spMk id="6" creationId="{4198E124-68CE-D7E2-84EB-A45326001604}"/>
          </ac:spMkLst>
        </pc:spChg>
        <pc:picChg chg="add mod">
          <ac:chgData name="Ester Marečková" userId="930799f6beffcb1a" providerId="LiveId" clId="{EB9C2429-39FE-4DFF-B638-40AA566FA08C}" dt="2026-02-24T15:58:59.438" v="58"/>
          <ac:picMkLst>
            <pc:docMk/>
            <pc:sldMk cId="4248837628" sldId="304"/>
            <ac:picMk id="7" creationId="{1B448074-D525-76D0-6DFB-7C0B305650C0}"/>
          </ac:picMkLst>
        </pc:picChg>
      </pc:sldChg>
      <pc:sldChg chg="addSp delSp modSp new mod">
        <pc:chgData name="Ester Marečková" userId="930799f6beffcb1a" providerId="LiveId" clId="{EB9C2429-39FE-4DFF-B638-40AA566FA08C}" dt="2026-03-10T17:29:45.616" v="490" actId="255"/>
        <pc:sldMkLst>
          <pc:docMk/>
          <pc:sldMk cId="307722588" sldId="305"/>
        </pc:sldMkLst>
        <pc:spChg chg="mod">
          <ac:chgData name="Ester Marečková" userId="930799f6beffcb1a" providerId="LiveId" clId="{EB9C2429-39FE-4DFF-B638-40AA566FA08C}" dt="2026-03-10T17:29:45.616" v="490" actId="255"/>
          <ac:spMkLst>
            <pc:docMk/>
            <pc:sldMk cId="307722588" sldId="305"/>
            <ac:spMk id="2" creationId="{CC18474C-8529-535E-4B9B-D8F200EE2960}"/>
          </ac:spMkLst>
        </pc:spChg>
        <pc:spChg chg="add mod">
          <ac:chgData name="Ester Marečková" userId="930799f6beffcb1a" providerId="LiveId" clId="{EB9C2429-39FE-4DFF-B638-40AA566FA08C}" dt="2026-02-24T16:00:57.034" v="74" actId="1076"/>
          <ac:spMkLst>
            <pc:docMk/>
            <pc:sldMk cId="307722588" sldId="305"/>
            <ac:spMk id="6" creationId="{6111BA7E-CDBE-5F8F-AC69-E465DA8F1372}"/>
          </ac:spMkLst>
        </pc:spChg>
        <pc:picChg chg="add mod">
          <ac:chgData name="Ester Marečková" userId="930799f6beffcb1a" providerId="LiveId" clId="{EB9C2429-39FE-4DFF-B638-40AA566FA08C}" dt="2026-02-24T16:00:51.221" v="73" actId="1076"/>
          <ac:picMkLst>
            <pc:docMk/>
            <pc:sldMk cId="307722588" sldId="305"/>
            <ac:picMk id="4" creationId="{4AE8F38E-B388-18EC-EC09-707A902A03E7}"/>
          </ac:picMkLst>
        </pc:picChg>
      </pc:sldChg>
      <pc:sldChg chg="addSp modSp new mod">
        <pc:chgData name="Ester Marečková" userId="930799f6beffcb1a" providerId="LiveId" clId="{EB9C2429-39FE-4DFF-B638-40AA566FA08C}" dt="2026-02-24T16:07:46.036" v="79"/>
        <pc:sldMkLst>
          <pc:docMk/>
          <pc:sldMk cId="664568139" sldId="306"/>
        </pc:sldMkLst>
        <pc:spChg chg="mod">
          <ac:chgData name="Ester Marečková" userId="930799f6beffcb1a" providerId="LiveId" clId="{EB9C2429-39FE-4DFF-B638-40AA566FA08C}" dt="2026-02-24T16:07:09.777" v="78" actId="1076"/>
          <ac:spMkLst>
            <pc:docMk/>
            <pc:sldMk cId="664568139" sldId="306"/>
            <ac:spMk id="2" creationId="{6C996985-FAA1-B332-2874-584A132756E1}"/>
          </ac:spMkLst>
        </pc:spChg>
        <pc:spChg chg="mod">
          <ac:chgData name="Ester Marečková" userId="930799f6beffcb1a" providerId="LiveId" clId="{EB9C2429-39FE-4DFF-B638-40AA566FA08C}" dt="2026-02-24T16:07:46.036" v="79"/>
          <ac:spMkLst>
            <pc:docMk/>
            <pc:sldMk cId="664568139" sldId="306"/>
            <ac:spMk id="3" creationId="{BFBA41AE-F7C1-F2A2-549F-AA3EE88CE0FB}"/>
          </ac:spMkLst>
        </pc:spChg>
        <pc:picChg chg="add mod">
          <ac:chgData name="Ester Marečková" userId="930799f6beffcb1a" providerId="LiveId" clId="{EB9C2429-39FE-4DFF-B638-40AA566FA08C}" dt="2026-02-24T16:07:05.922" v="77"/>
          <ac:picMkLst>
            <pc:docMk/>
            <pc:sldMk cId="664568139" sldId="306"/>
            <ac:picMk id="4" creationId="{A19270C5-19A5-719E-29F0-378401B00900}"/>
          </ac:picMkLst>
        </pc:picChg>
      </pc:sldChg>
      <pc:sldChg chg="addSp delSp modSp new mod modClrScheme chgLayout">
        <pc:chgData name="Ester Marečková" userId="930799f6beffcb1a" providerId="LiveId" clId="{EB9C2429-39FE-4DFF-B638-40AA566FA08C}" dt="2026-02-24T16:09:11.143" v="90" actId="1076"/>
        <pc:sldMkLst>
          <pc:docMk/>
          <pc:sldMk cId="1878922636" sldId="307"/>
        </pc:sldMkLst>
        <pc:spChg chg="mod ord">
          <ac:chgData name="Ester Marečková" userId="930799f6beffcb1a" providerId="LiveId" clId="{EB9C2429-39FE-4DFF-B638-40AA566FA08C}" dt="2026-02-24T16:08:28.316" v="82" actId="700"/>
          <ac:spMkLst>
            <pc:docMk/>
            <pc:sldMk cId="1878922636" sldId="307"/>
            <ac:spMk id="2" creationId="{CC98B86A-B280-F654-3552-A8EF8F7A92F2}"/>
          </ac:spMkLst>
        </pc:spChg>
        <pc:spChg chg="add mod ord">
          <ac:chgData name="Ester Marečková" userId="930799f6beffcb1a" providerId="LiveId" clId="{EB9C2429-39FE-4DFF-B638-40AA566FA08C}" dt="2026-02-24T16:09:02.852" v="88" actId="255"/>
          <ac:spMkLst>
            <pc:docMk/>
            <pc:sldMk cId="1878922636" sldId="307"/>
            <ac:spMk id="4" creationId="{A4455D80-42E4-EA21-E821-2E0D028C31F2}"/>
          </ac:spMkLst>
        </pc:spChg>
        <pc:spChg chg="add mod ord">
          <ac:chgData name="Ester Marečková" userId="930799f6beffcb1a" providerId="LiveId" clId="{EB9C2429-39FE-4DFF-B638-40AA566FA08C}" dt="2026-02-24T16:08:59.538" v="87" actId="255"/>
          <ac:spMkLst>
            <pc:docMk/>
            <pc:sldMk cId="1878922636" sldId="307"/>
            <ac:spMk id="5" creationId="{45AD4094-EC1B-A34D-CA46-C925F0E7231D}"/>
          </ac:spMkLst>
        </pc:spChg>
        <pc:picChg chg="add mod">
          <ac:chgData name="Ester Marečková" userId="930799f6beffcb1a" providerId="LiveId" clId="{EB9C2429-39FE-4DFF-B638-40AA566FA08C}" dt="2026-02-24T16:09:11.143" v="90" actId="1076"/>
          <ac:picMkLst>
            <pc:docMk/>
            <pc:sldMk cId="1878922636" sldId="307"/>
            <ac:picMk id="6" creationId="{977B8409-A986-C301-C852-D6F661ECB3C8}"/>
          </ac:picMkLst>
        </pc:picChg>
      </pc:sldChg>
      <pc:sldChg chg="addSp delSp modSp new mod modClrScheme chgLayout">
        <pc:chgData name="Ester Marečková" userId="930799f6beffcb1a" providerId="LiveId" clId="{EB9C2429-39FE-4DFF-B638-40AA566FA08C}" dt="2026-03-10T17:30:14.035" v="493" actId="255"/>
        <pc:sldMkLst>
          <pc:docMk/>
          <pc:sldMk cId="1314549049" sldId="308"/>
        </pc:sldMkLst>
        <pc:spChg chg="mod ord">
          <ac:chgData name="Ester Marečková" userId="930799f6beffcb1a" providerId="LiveId" clId="{EB9C2429-39FE-4DFF-B638-40AA566FA08C}" dt="2026-03-10T17:30:14.035" v="493" actId="255"/>
          <ac:spMkLst>
            <pc:docMk/>
            <pc:sldMk cId="1314549049" sldId="308"/>
            <ac:spMk id="2" creationId="{75FF5D3D-DA51-B3E8-68F4-1D14318FBC46}"/>
          </ac:spMkLst>
        </pc:spChg>
        <pc:spChg chg="add mod ord">
          <ac:chgData name="Ester Marečková" userId="930799f6beffcb1a" providerId="LiveId" clId="{EB9C2429-39FE-4DFF-B638-40AA566FA08C}" dt="2026-02-24T16:24:08.935" v="221" actId="255"/>
          <ac:spMkLst>
            <pc:docMk/>
            <pc:sldMk cId="1314549049" sldId="308"/>
            <ac:spMk id="6" creationId="{FDBB9CA6-C77A-CE7D-09CF-D668B10E9DAC}"/>
          </ac:spMkLst>
        </pc:spChg>
        <pc:spChg chg="add mod ord">
          <ac:chgData name="Ester Marečková" userId="930799f6beffcb1a" providerId="LiveId" clId="{EB9C2429-39FE-4DFF-B638-40AA566FA08C}" dt="2026-03-10T07:17:52.800" v="481" actId="1076"/>
          <ac:spMkLst>
            <pc:docMk/>
            <pc:sldMk cId="1314549049" sldId="308"/>
            <ac:spMk id="7" creationId="{04D57B65-FC7A-1D3F-1535-29946A71E176}"/>
          </ac:spMkLst>
        </pc:spChg>
        <pc:picChg chg="add mod">
          <ac:chgData name="Ester Marečková" userId="930799f6beffcb1a" providerId="LiveId" clId="{EB9C2429-39FE-4DFF-B638-40AA566FA08C}" dt="2026-02-24T16:09:59.132" v="97"/>
          <ac:picMkLst>
            <pc:docMk/>
            <pc:sldMk cId="1314549049" sldId="308"/>
            <ac:picMk id="8" creationId="{0FE4CD05-0D72-0442-13AA-022D91844EB3}"/>
          </ac:picMkLst>
        </pc:picChg>
        <pc:picChg chg="add mod">
          <ac:chgData name="Ester Marečková" userId="930799f6beffcb1a" providerId="LiveId" clId="{EB9C2429-39FE-4DFF-B638-40AA566FA08C}" dt="2026-02-24T16:10:05.488" v="98"/>
          <ac:picMkLst>
            <pc:docMk/>
            <pc:sldMk cId="1314549049" sldId="308"/>
            <ac:picMk id="9" creationId="{5C14B317-2C90-4B4B-46D6-EF56F3DC57F0}"/>
          </ac:picMkLst>
        </pc:picChg>
        <pc:picChg chg="add mod">
          <ac:chgData name="Ester Marečková" userId="930799f6beffcb1a" providerId="LiveId" clId="{EB9C2429-39FE-4DFF-B638-40AA566FA08C}" dt="2026-02-24T16:10:11.049" v="99"/>
          <ac:picMkLst>
            <pc:docMk/>
            <pc:sldMk cId="1314549049" sldId="308"/>
            <ac:picMk id="10" creationId="{7E20DBAF-48DF-66FF-29A8-255DB21A63E9}"/>
          </ac:picMkLst>
        </pc:picChg>
        <pc:picChg chg="add mod">
          <ac:chgData name="Ester Marečková" userId="930799f6beffcb1a" providerId="LiveId" clId="{EB9C2429-39FE-4DFF-B638-40AA566FA08C}" dt="2026-02-24T16:10:19.641" v="100"/>
          <ac:picMkLst>
            <pc:docMk/>
            <pc:sldMk cId="1314549049" sldId="308"/>
            <ac:picMk id="11" creationId="{CFF2271A-9D8C-F09B-C74C-EF585F046A3B}"/>
          </ac:picMkLst>
        </pc:picChg>
      </pc:sldChg>
      <pc:sldChg chg="addSp delSp modSp new mod modClrScheme chgLayout">
        <pc:chgData name="Ester Marečková" userId="930799f6beffcb1a" providerId="LiveId" clId="{EB9C2429-39FE-4DFF-B638-40AA566FA08C}" dt="2026-02-24T16:24:20.648" v="225" actId="255"/>
        <pc:sldMkLst>
          <pc:docMk/>
          <pc:sldMk cId="698164885" sldId="309"/>
        </pc:sldMkLst>
        <pc:spChg chg="add mod ord">
          <ac:chgData name="Ester Marečková" userId="930799f6beffcb1a" providerId="LiveId" clId="{EB9C2429-39FE-4DFF-B638-40AA566FA08C}" dt="2026-02-24T16:24:20.648" v="225" actId="255"/>
          <ac:spMkLst>
            <pc:docMk/>
            <pc:sldMk cId="698164885" sldId="309"/>
            <ac:spMk id="6" creationId="{09ACFF85-483A-96DD-F594-F337273B7690}"/>
          </ac:spMkLst>
        </pc:spChg>
      </pc:sldChg>
      <pc:sldChg chg="addSp delSp modSp new mod ord modClrScheme chgLayout">
        <pc:chgData name="Ester Marečková" userId="930799f6beffcb1a" providerId="LiveId" clId="{EB9C2429-39FE-4DFF-B638-40AA566FA08C}" dt="2026-03-10T17:28:00.267" v="483" actId="255"/>
        <pc:sldMkLst>
          <pc:docMk/>
          <pc:sldMk cId="4211550177" sldId="310"/>
        </pc:sldMkLst>
        <pc:spChg chg="add mod ord">
          <ac:chgData name="Ester Marečková" userId="930799f6beffcb1a" providerId="LiveId" clId="{EB9C2429-39FE-4DFF-B638-40AA566FA08C}" dt="2026-03-10T17:28:00.267" v="483" actId="255"/>
          <ac:spMkLst>
            <pc:docMk/>
            <pc:sldMk cId="4211550177" sldId="310"/>
            <ac:spMk id="4" creationId="{6ABC28DC-8F35-68A5-84D0-F61328A9E08B}"/>
          </ac:spMkLst>
        </pc:spChg>
        <pc:picChg chg="add mod">
          <ac:chgData name="Ester Marečková" userId="930799f6beffcb1a" providerId="LiveId" clId="{EB9C2429-39FE-4DFF-B638-40AA566FA08C}" dt="2026-02-24T16:27:31.883" v="253" actId="1076"/>
          <ac:picMkLst>
            <pc:docMk/>
            <pc:sldMk cId="4211550177" sldId="310"/>
            <ac:picMk id="10" creationId="{D36C0C3D-757B-FBD5-E0CD-87B507695C48}"/>
          </ac:picMkLst>
        </pc:picChg>
      </pc:sldChg>
      <pc:sldChg chg="addSp delSp modSp new mod ord modClrScheme chgLayout">
        <pc:chgData name="Ester Marečková" userId="930799f6beffcb1a" providerId="LiveId" clId="{EB9C2429-39FE-4DFF-B638-40AA566FA08C}" dt="2026-03-10T07:12:50.138" v="450"/>
        <pc:sldMkLst>
          <pc:docMk/>
          <pc:sldMk cId="712321526" sldId="311"/>
        </pc:sldMkLst>
        <pc:spChg chg="add mod">
          <ac:chgData name="Ester Marečková" userId="930799f6beffcb1a" providerId="LiveId" clId="{EB9C2429-39FE-4DFF-B638-40AA566FA08C}" dt="2026-02-24T16:24:38.518" v="229" actId="27636"/>
          <ac:spMkLst>
            <pc:docMk/>
            <pc:sldMk cId="712321526" sldId="311"/>
            <ac:spMk id="12" creationId="{E484428B-A77D-6027-B01A-7013C441F125}"/>
          </ac:spMkLst>
        </pc:spChg>
        <pc:picChg chg="add mod">
          <ac:chgData name="Ester Marečková" userId="930799f6beffcb1a" providerId="LiveId" clId="{EB9C2429-39FE-4DFF-B638-40AA566FA08C}" dt="2026-02-24T16:20:52.101" v="203"/>
          <ac:picMkLst>
            <pc:docMk/>
            <pc:sldMk cId="712321526" sldId="311"/>
            <ac:picMk id="13" creationId="{E08E21F5-A0A3-AA6B-AABE-4CED99B40A8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23782-CA17-4939-910F-8653F85D1773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AC91B-DF5E-4B21-8555-8AAF3DBA2E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56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AC91B-DF5E-4B21-8555-8AAF3DBA2E3A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3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D0E6C-CDE1-7C2B-5696-B7BD37028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056874-4302-5899-0B5E-AC8E92182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72FF5D-91EB-1351-79E0-F3C9A49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40C9-38DC-4566-9A48-B08AECFA77F3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EBBFFA-EA9F-C8A6-C4FE-886AC61F3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B04489-1982-CE8A-6AA4-35097263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44AE-9257-4458-96A2-5914DAB71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63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220E6-1C46-543B-D7EE-84AAE2821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B626570-22F5-59D6-C984-02D89D1D4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2C2A0D-91DA-FEDA-B96A-E833B3C7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40C9-38DC-4566-9A48-B08AECFA77F3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FC5F13-5241-6908-848F-46936C95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0C96BD-2A2D-8F4F-C5D3-E66A5825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44AE-9257-4458-96A2-5914DAB71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27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4BCE183-DC31-877E-28E1-0B789D04B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70CA29-95D4-0CDC-9BBF-9C07EB78A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360888-05BF-BC3D-D21A-726B69CA6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40C9-38DC-4566-9A48-B08AECFA77F3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E0623A-B8DC-8F4A-6271-43C6E38A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4082E4-5E1C-1A32-C2AE-221C058A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44AE-9257-4458-96A2-5914DAB71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6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5B5055-236D-316D-AD61-9E08A2EE4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C192D2-838B-311E-4FE1-F5746F7FC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AB5237-5370-B1C7-36BF-6BF52959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40C9-38DC-4566-9A48-B08AECFA77F3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A56FB2-FF30-DFBA-7405-84D75859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0A2957-4A90-E013-7BF5-A8C1A187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44AE-9257-4458-96A2-5914DAB71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75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508750-FCF3-4AC6-A0C6-81D06497A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A0FBC6-D666-7D5E-FCB3-1EE3CCD20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1F2A48-8AE3-D97D-0DFA-DD92695E2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40C9-38DC-4566-9A48-B08AECFA77F3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943366-D25B-317F-CEE5-65A9FD53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685D13-3F20-1342-9C77-377D7DAC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44AE-9257-4458-96A2-5914DAB71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12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36416-8C8E-75D8-45CB-76903F1B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7B6244-1AD9-EC88-3FF9-FDE33B9C4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8C466AA-9190-32F4-C04F-7BB70B62A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3A6628-13EC-A6A4-A156-D6A1B019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40C9-38DC-4566-9A48-B08AECFA77F3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70FD4B-9909-F605-8AFF-8DFDDEEA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6A7E8C-BBB4-B3EA-F05F-4F8EB9F9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44AE-9257-4458-96A2-5914DAB71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10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B3E90-5185-B01A-0879-3C52E52E8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895783B-D236-E93F-7F2E-D4E94DB79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B44C30-1712-F11E-2658-253F3C659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F548653-88F3-E40E-3E04-2D130A422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23F61F9-287A-131B-DFEB-ACC38BD6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97DA8FD-E10D-D3ED-C4E6-3718B95E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40C9-38DC-4566-9A48-B08AECFA77F3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723B1F4-5DC6-9209-0A09-10BF9D1D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10E7EF5-EBF0-E492-2DD4-B7FFDEBB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44AE-9257-4458-96A2-5914DAB71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28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21386-4A3B-4F40-9733-C88FB182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FC1A533-9178-6237-0F2F-87516140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40C9-38DC-4566-9A48-B08AECFA77F3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7E272A-D46E-4FA1-3DCA-6A0BB484E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3DE0763-5497-B271-8676-35CDD72C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44AE-9257-4458-96A2-5914DAB71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42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A0F3DEC-EE54-6EAF-04D9-EF6664DB8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40C9-38DC-4566-9A48-B08AECFA77F3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D1A2E86-88CA-61E1-77DD-E7F226728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D9FC92-8126-8708-594C-1373CE1B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44AE-9257-4458-96A2-5914DAB71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92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D8CCB-E60A-B922-45F7-BBA06DC7F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D64521-6DCC-EB9A-596F-20F9AD31A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04CB0E-6DB6-A3AF-EB09-5A42CA5D0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366CD9-BA4A-967D-9258-4790FBFE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40C9-38DC-4566-9A48-B08AECFA77F3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9D1800-2C6F-CA6E-F469-ED1D7234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1D62E6-E264-DFA1-AE73-5EE0294C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44AE-9257-4458-96A2-5914DAB71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2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3432AA-4D00-D719-D368-3D4D6F317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B2E5960-84D9-2168-0B3A-1DD55D9C8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EF7C28-2381-F463-7F0A-1C33D3B9D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84BEC2-9ADD-600C-2E8F-749D37299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40C9-38DC-4566-9A48-B08AECFA77F3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3BB3E0-E766-7CB0-7C29-F80ADB6AA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06E8E3-C445-DD26-9194-481BD7096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44AE-9257-4458-96A2-5914DAB71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13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E5EB2D5-3D9B-2418-6AAB-2FF928A0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9CA247-47FF-FCBA-51BA-A87D5C70E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F627AC-F032-815A-5679-917622F7D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B040C9-38DC-4566-9A48-B08AECFA77F3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228F60-CB5A-4BAE-46EC-F44D2991B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A41590-3CAC-C75F-6422-6BA426DD5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C444AE-9257-4458-96A2-5914DAB71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90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570789-E8EB-ECB7-5AE3-C857B52B1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442" y="323817"/>
            <a:ext cx="6279715" cy="3317658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Zdravé tělo – zdravá mysl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0E78C9-CEF5-737E-EE1E-C5EA6C87E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97701" y="3952766"/>
            <a:ext cx="9144000" cy="1655762"/>
          </a:xfrm>
        </p:spPr>
        <p:txBody>
          <a:bodyPr/>
          <a:lstStyle/>
          <a:p>
            <a:r>
              <a:rPr lang="cs-CZ" dirty="0"/>
              <a:t>Bc. Ester Marečková</a:t>
            </a:r>
          </a:p>
        </p:txBody>
      </p:sp>
      <p:pic>
        <p:nvPicPr>
          <p:cNvPr id="13" name="Obrázek 12" descr="Obsah obrázku Květinová výzdoba, Řezané květiny, květina, Květinářství&#10;&#10;Obsah generovaný pomocí AI může být nesprávný.">
            <a:extLst>
              <a:ext uri="{FF2B5EF4-FFF2-40B4-BE49-F238E27FC236}">
                <a16:creationId xmlns:a16="http://schemas.microsoft.com/office/drawing/2014/main" id="{7172F7DE-0F42-39FA-95A4-349BF9B9B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52" y="0"/>
            <a:ext cx="5145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9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EA67F35-2121-D47E-8B2E-6A86701B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Sociální faktor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198E124-68CE-D7E2-84EB-A45326001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51740" cy="5126320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Rodina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Přátelé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Lidé, kteří s námi tráví hodně času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Tito lidé nás často ovlivňují – jak pozitivně, tak negativně. Záleží na jejich životním stylu a přesvědčení. Vy si však musíte nastavit své priority a cestu, kterou chcete jít, a nenechat se ovlivňovat svým okolím.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přirozené, že občas polevíte – například během oslav, Vánoc, Velikonoc, teambuildingů, večeří s partnerem apod. – ale režim se vám bude dodržovat hůře, pokud žijete s někým, kdo vaše přesvědčení nesdílí a nepodporuje vás. Pokud chcete žít zdravě, je důležité být v určitých situacích neústupní a obklopovat se lidmi, kteří vás budou podporovat.</a:t>
            </a:r>
          </a:p>
          <a:p>
            <a:endParaRPr lang="cs-CZ" dirty="0"/>
          </a:p>
        </p:txBody>
      </p:sp>
      <p:pic>
        <p:nvPicPr>
          <p:cNvPr id="7" name="Obrázek 6" descr="Obsah obrázku text, snímek obrazovky, Písmo, design&#10;&#10;Obsah generovaný pomocí AI může být nesprávný.">
            <a:extLst>
              <a:ext uri="{FF2B5EF4-FFF2-40B4-BE49-F238E27FC236}">
                <a16:creationId xmlns:a16="http://schemas.microsoft.com/office/drawing/2014/main" id="{1B448074-D525-76D0-6DFB-7C0B30565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3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8474C-8529-535E-4B9B-D8F200EE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Genetika - věk, pohlaví</a:t>
            </a:r>
            <a:endParaRPr lang="cs-CZ" dirty="0"/>
          </a:p>
        </p:txBody>
      </p:sp>
      <p:pic>
        <p:nvPicPr>
          <p:cNvPr id="4" name="Zástupný obsah 7" descr="Obsah obrázku text, snímek obrazovky, číslo, Písmo&#10;&#10;Obsah vygenerovaný umělou inteligencí může být nesprávný.">
            <a:extLst>
              <a:ext uri="{FF2B5EF4-FFF2-40B4-BE49-F238E27FC236}">
                <a16:creationId xmlns:a16="http://schemas.microsoft.com/office/drawing/2014/main" id="{4AE8F38E-B388-18EC-EC09-707A902A0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7340" y="1603006"/>
            <a:ext cx="4597320" cy="4351338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111BA7E-CDBE-5F8F-AC69-E465DA8F1372}"/>
              </a:ext>
            </a:extLst>
          </p:cNvPr>
          <p:cNvSpPr txBox="1"/>
          <p:nvPr/>
        </p:nvSpPr>
        <p:spPr>
          <a:xfrm>
            <a:off x="3424825" y="6069501"/>
            <a:ext cx="6093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0" i="0" dirty="0">
                <a:solidFill>
                  <a:srgbClr val="666666"/>
                </a:solidFill>
                <a:effectLst/>
                <a:latin typeface="Open Sans Flex"/>
              </a:rPr>
              <a:t>(Tab. 1) MATOULEK, Martin. Manuál praktické </a:t>
            </a:r>
            <a:r>
              <a:rPr lang="cs-CZ" sz="1200" b="0" i="0" dirty="0" err="1">
                <a:solidFill>
                  <a:srgbClr val="666666"/>
                </a:solidFill>
                <a:effectLst/>
                <a:latin typeface="Open Sans Flex"/>
              </a:rPr>
              <a:t>obezitologie</a:t>
            </a:r>
            <a:r>
              <a:rPr lang="cs-CZ" sz="1200" b="0" i="0" dirty="0">
                <a:solidFill>
                  <a:srgbClr val="666666"/>
                </a:solidFill>
                <a:effectLst/>
                <a:latin typeface="Open Sans Flex"/>
              </a:rPr>
              <a:t> nejen pro praktické lékaře. 2., rozšířené vydání. Praha: NOL - nakladatelství odborné literatury, 2019. ISBN </a:t>
            </a:r>
            <a:r>
              <a:rPr lang="cs-CZ" sz="12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978-80-903929-7-7</a:t>
            </a:r>
            <a:r>
              <a:rPr lang="cs-CZ" sz="1200" b="0" i="0" dirty="0">
                <a:solidFill>
                  <a:srgbClr val="666666"/>
                </a:solidFill>
                <a:effectLst/>
                <a:latin typeface="Open Sans Flex"/>
              </a:rPr>
              <a:t>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7722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96985-FAA1-B332-2874-584A1327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997" y="365125"/>
            <a:ext cx="10515600" cy="1325563"/>
          </a:xfrm>
        </p:spPr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Kvalita života (zdraví)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BA41AE-F7C1-F2A2-549F-AA3EE88CE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Zranění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Genetika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Naše % zastoupení svalů na těle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Naše % tuku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Životní styl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Psychika</a:t>
            </a:r>
          </a:p>
          <a:p>
            <a:endParaRPr lang="cs-CZ" dirty="0"/>
          </a:p>
        </p:txBody>
      </p:sp>
      <p:pic>
        <p:nvPicPr>
          <p:cNvPr id="4" name="Obrázek 3" descr="Obsah obrázku osoba, plavání, venku, záda&#10;&#10;Obsah generovaný pomocí AI může být nesprávný.">
            <a:extLst>
              <a:ext uri="{FF2B5EF4-FFF2-40B4-BE49-F238E27FC236}">
                <a16:creationId xmlns:a16="http://schemas.microsoft.com/office/drawing/2014/main" id="{A19270C5-19A5-719E-29F0-378401B00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651" y="0"/>
            <a:ext cx="5504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68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98B86A-B280-F654-3552-A8EF8F7A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Somatické vlivy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4455D80-42E4-EA21-E821-2E0D028C31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4100" b="1" dirty="0">
                <a:latin typeface="Arial" panose="020B0604020202020204" pitchFamily="34" charset="0"/>
                <a:cs typeface="Arial" panose="020B0604020202020204" pitchFamily="34" charset="0"/>
              </a:rPr>
              <a:t>Stavba těla, energie</a:t>
            </a:r>
          </a:p>
          <a:p>
            <a:pPr marL="0" indent="0">
              <a:buNone/>
            </a:pPr>
            <a:endParaRPr lang="cs-CZ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Ektomorf (štíhlý typ, menší zastoupení svalové hmoty, nízké % tuku, nižší bazální metabolismus)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Mezomorf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(vyšší podíl svalové hmoty, střední míra % zastoupení tuku, střední bazální metabolismus)</a:t>
            </a: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Endomorf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robusní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postava, vysoké zastoupení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dsvalů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vyšší % tuku, vysoký bazální metabolismus)</a:t>
            </a:r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5AD4094-EC1B-A34D-CA46-C925F0E723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4100" b="1" dirty="0">
                <a:latin typeface="Arial" panose="020B0604020202020204" pitchFamily="34" charset="0"/>
                <a:cs typeface="Arial" panose="020B0604020202020204" pitchFamily="34" charset="0"/>
              </a:rPr>
              <a:t>Hormony</a:t>
            </a:r>
          </a:p>
          <a:p>
            <a:pPr marL="0" indent="0">
              <a:buNone/>
            </a:pP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Věk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Vzhled ženy se mění každý týden (cyklus)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Pocitové, změna nálady (subjektivní)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Zavodnění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Menopauza</a:t>
            </a:r>
          </a:p>
          <a:p>
            <a:endParaRPr lang="cs-CZ" dirty="0"/>
          </a:p>
        </p:txBody>
      </p:sp>
      <p:pic>
        <p:nvPicPr>
          <p:cNvPr id="6" name="Obrázek 5" descr="Obsah obrázku kresba, skica, muž, stojící&#10;&#10;Obsah generovaný pomocí AI může být nesprávný.">
            <a:extLst>
              <a:ext uri="{FF2B5EF4-FFF2-40B4-BE49-F238E27FC236}">
                <a16:creationId xmlns:a16="http://schemas.microsoft.com/office/drawing/2014/main" id="{977B8409-A986-C301-C852-D6F661EC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875" y="4169298"/>
            <a:ext cx="3098103" cy="232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22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F5D3D-DA51-B3E8-68F4-1D14318F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  <a:t>Pohybová aktivita</a:t>
            </a:r>
            <a:endParaRPr lang="cs-CZ" sz="54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DBB9CA6-C77A-CE7D-09CF-D668B10E9D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Pracovní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Sedavé zaměstnání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Sedavé/chůze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Vyšší přirozená aktivita (skladník)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Zaměstnání ve stoje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Fyzická (na stavbě)</a:t>
            </a:r>
          </a:p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4D57B65-FC7A-1D3F-1535-29946A71E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9158" y="1834976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Hobby/přirozená aktivita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Zahrada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Dům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Procházky, venčení psa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Úklid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Starost o děti</a:t>
            </a:r>
          </a:p>
          <a:p>
            <a:endParaRPr lang="cs-CZ" dirty="0"/>
          </a:p>
        </p:txBody>
      </p:sp>
      <p:pic>
        <p:nvPicPr>
          <p:cNvPr id="8" name="Obrázek 7" descr="Obsah obrázku venku, obloha, pláž, voda&#10;&#10;Obsah generovaný pomocí AI může být nesprávný.">
            <a:extLst>
              <a:ext uri="{FF2B5EF4-FFF2-40B4-BE49-F238E27FC236}">
                <a16:creationId xmlns:a16="http://schemas.microsoft.com/office/drawing/2014/main" id="{0FE4CD05-0D72-0442-13AA-022D91844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96" y="1"/>
            <a:ext cx="1421704" cy="1421704"/>
          </a:xfrm>
          <a:prstGeom prst="rect">
            <a:avLst/>
          </a:prstGeom>
        </p:spPr>
      </p:pic>
      <p:pic>
        <p:nvPicPr>
          <p:cNvPr id="9" name="Obrázek 8" descr="Obsah obrázku osoba, silnice, Fyzická zdatnost, boty&#10;&#10;Obsah generovaný pomocí AI může být nesprávný.">
            <a:extLst>
              <a:ext uri="{FF2B5EF4-FFF2-40B4-BE49-F238E27FC236}">
                <a16:creationId xmlns:a16="http://schemas.microsoft.com/office/drawing/2014/main" id="{5C14B317-2C90-4B4B-46D6-EF56F3DC5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296" y="1421705"/>
            <a:ext cx="1421704" cy="2132557"/>
          </a:xfrm>
          <a:prstGeom prst="rect">
            <a:avLst/>
          </a:prstGeom>
        </p:spPr>
      </p:pic>
      <p:pic>
        <p:nvPicPr>
          <p:cNvPr id="10" name="Obrázek 9" descr="Obsah obrázku sport, plavání, voda, venku&#10;&#10;Obsah generovaný pomocí AI může být nesprávný.">
            <a:extLst>
              <a:ext uri="{FF2B5EF4-FFF2-40B4-BE49-F238E27FC236}">
                <a16:creationId xmlns:a16="http://schemas.microsoft.com/office/drawing/2014/main" id="{7E20DBAF-48DF-66FF-29A8-255DB21A6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0296" y="3550488"/>
            <a:ext cx="1416616" cy="1889582"/>
          </a:xfrm>
          <a:prstGeom prst="rect">
            <a:avLst/>
          </a:prstGeom>
        </p:spPr>
      </p:pic>
      <p:pic>
        <p:nvPicPr>
          <p:cNvPr id="11" name="Obrázek 10" descr="Obsah obrázku osoba, oblečení, venku, obloha&#10;&#10;Obsah generovaný pomocí AI může být nesprávný.">
            <a:extLst>
              <a:ext uri="{FF2B5EF4-FFF2-40B4-BE49-F238E27FC236}">
                <a16:creationId xmlns:a16="http://schemas.microsoft.com/office/drawing/2014/main" id="{CFF2271A-9D8C-F09B-C74C-EF585F046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5206" y="5436295"/>
            <a:ext cx="1421705" cy="14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49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9ACFF85-483A-96DD-F594-F337273B7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Sportovní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Sportující člověk (výjimečně, občas, sezónní cvičenec)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Sportovec (pravidelně)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Atlet (náročné, práce, soutěže, režim atleta)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Léčebná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Fyzioterapie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Protahování, rolování, sauna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8164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A3A55D-B1E6-C755-A246-DD222FD85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Přirozený pohyb vs. trénink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57D75B-585E-5DD3-AEC8-50A43D62F7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500" b="1" dirty="0"/>
              <a:t>Přirozený pohyb: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Přirozená fyzická aktivita bez významného zvýšení srdeční frekvence</a:t>
            </a:r>
          </a:p>
          <a:p>
            <a:r>
              <a:rPr lang="cs-CZ" dirty="0"/>
              <a:t>Nejedeme na výkon</a:t>
            </a:r>
          </a:p>
          <a:p>
            <a:r>
              <a:rPr lang="cs-CZ" dirty="0"/>
              <a:t>Opak pasivity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965AB9-16A9-E5F5-D93B-300351CF4D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500" b="1" dirty="0"/>
              <a:t>Trénink</a:t>
            </a:r>
          </a:p>
          <a:p>
            <a:endParaRPr lang="cs-CZ" dirty="0"/>
          </a:p>
          <a:p>
            <a:r>
              <a:rPr lang="cs-CZ" dirty="0"/>
              <a:t>Cílený pohyb ke zlepšení fyzické kondice (frekvence, intenzita, délka trvání)</a:t>
            </a:r>
          </a:p>
          <a:p>
            <a:r>
              <a:rPr lang="cs-CZ" dirty="0"/>
              <a:t>Vědomé a chtěné navýšení tepové frekvence - trénovanost</a:t>
            </a:r>
          </a:p>
          <a:p>
            <a:r>
              <a:rPr lang="cs-CZ" dirty="0"/>
              <a:t>Progres</a:t>
            </a:r>
          </a:p>
          <a:p>
            <a:r>
              <a:rPr lang="cs-CZ" dirty="0"/>
              <a:t>„Tah na branku“</a:t>
            </a:r>
          </a:p>
          <a:p>
            <a:r>
              <a:rPr lang="cs-CZ" dirty="0"/>
              <a:t>Závod/zápas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1402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69677-C81C-741B-8C73-9D34FB4DF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956" y="5678523"/>
            <a:ext cx="10528124" cy="1325563"/>
          </a:xfrm>
        </p:spPr>
        <p:txBody>
          <a:bodyPr/>
          <a:lstStyle/>
          <a:p>
            <a:r>
              <a:rPr lang="cs-CZ" dirty="0"/>
              <a:t>Co je důležitější?</a:t>
            </a:r>
          </a:p>
        </p:txBody>
      </p:sp>
      <p:pic>
        <p:nvPicPr>
          <p:cNvPr id="5" name="Obrázek 4" descr="Obsah obrázku venku, turistika, oblečení, rostlina&#10;&#10;Obsah generovaný pomocí AI může být nesprávný.">
            <a:extLst>
              <a:ext uri="{FF2B5EF4-FFF2-40B4-BE49-F238E27FC236}">
                <a16:creationId xmlns:a16="http://schemas.microsoft.com/office/drawing/2014/main" id="{F1F57527-7B94-D620-D9F3-4D6173922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90845" cy="5498926"/>
          </a:xfrm>
          <a:prstGeom prst="rect">
            <a:avLst/>
          </a:prstGeom>
        </p:spPr>
      </p:pic>
      <p:pic>
        <p:nvPicPr>
          <p:cNvPr id="7" name="Obrázek 6" descr="Obsah obrázku sport, plavání, voda, venku&#10;&#10;Obsah generovaný pomocí AI může být nesprávný.">
            <a:extLst>
              <a:ext uri="{FF2B5EF4-FFF2-40B4-BE49-F238E27FC236}">
                <a16:creationId xmlns:a16="http://schemas.microsoft.com/office/drawing/2014/main" id="{C5652A07-FE1E-6A75-690A-5CAE22A45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12" y="-32656"/>
            <a:ext cx="4171496" cy="5564237"/>
          </a:xfrm>
          <a:prstGeom prst="rect">
            <a:avLst/>
          </a:prstGeom>
        </p:spPr>
      </p:pic>
      <p:pic>
        <p:nvPicPr>
          <p:cNvPr id="9" name="Obrázek 8" descr="Obsah obrázku obloha, venku, stadión, mrak&#10;&#10;Obsah generovaný pomocí AI může být nesprávný.">
            <a:extLst>
              <a:ext uri="{FF2B5EF4-FFF2-40B4-BE49-F238E27FC236}">
                <a16:creationId xmlns:a16="http://schemas.microsoft.com/office/drawing/2014/main" id="{02A7DF53-BBDD-A4C7-17D8-DD4A015B6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44" y="0"/>
            <a:ext cx="3233968" cy="549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0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D3C74-9E45-F08F-F751-07C8F983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F2CF16-2057-A5BC-7B37-26B9A682E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334000" cy="45250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/>
              <a:t>Přirozený pohyb: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Navýšení kalorického výdeje</a:t>
            </a:r>
          </a:p>
          <a:p>
            <a:r>
              <a:rPr lang="cs-CZ" sz="2400" dirty="0"/>
              <a:t>Aktivní odpočinek</a:t>
            </a:r>
          </a:p>
          <a:p>
            <a:r>
              <a:rPr lang="cs-CZ" sz="2400" dirty="0"/>
              <a:t>Odreagování</a:t>
            </a:r>
          </a:p>
          <a:p>
            <a:r>
              <a:rPr lang="cs-CZ" sz="2400" dirty="0"/>
              <a:t>Vzpřímený postoj</a:t>
            </a:r>
          </a:p>
          <a:p>
            <a:r>
              <a:rPr lang="cs-CZ" sz="2400" dirty="0"/>
              <a:t>Udržujeme svaly aktivní</a:t>
            </a:r>
          </a:p>
          <a:p>
            <a:r>
              <a:rPr lang="cs-CZ" sz="2400" dirty="0"/>
              <a:t>Energetická rovnováha místo diet</a:t>
            </a:r>
          </a:p>
          <a:p>
            <a:r>
              <a:rPr lang="cs-CZ" sz="2400" dirty="0"/>
              <a:t>Zapojení kognitivních funkcí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A736A94-E0AA-38F2-AC71-5C1670741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0611" y="1825624"/>
            <a:ext cx="5877838" cy="51607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5800" b="1" dirty="0"/>
              <a:t>Trénink:</a:t>
            </a:r>
          </a:p>
          <a:p>
            <a:pPr marL="0" indent="0">
              <a:buNone/>
            </a:pPr>
            <a:endParaRPr lang="cs-CZ" sz="4400" dirty="0"/>
          </a:p>
          <a:p>
            <a:r>
              <a:rPr lang="cs-CZ" sz="4400" dirty="0"/>
              <a:t>Navýšení kalorického výdeje</a:t>
            </a:r>
          </a:p>
          <a:p>
            <a:r>
              <a:rPr lang="cs-CZ" sz="4400" dirty="0"/>
              <a:t>Rychlý metabolismus</a:t>
            </a:r>
          </a:p>
          <a:p>
            <a:r>
              <a:rPr lang="cs-CZ" sz="4400" dirty="0"/>
              <a:t>Zlepšení fyzické kondice</a:t>
            </a:r>
          </a:p>
          <a:p>
            <a:r>
              <a:rPr lang="cs-CZ" sz="4400" dirty="0"/>
              <a:t>Výrazné zapojení kognitivních funkcí</a:t>
            </a:r>
          </a:p>
          <a:p>
            <a:r>
              <a:rPr lang="cs-CZ" sz="4400" dirty="0"/>
              <a:t>Pevné držení těla</a:t>
            </a:r>
          </a:p>
          <a:p>
            <a:r>
              <a:rPr lang="cs-CZ" sz="4400" dirty="0"/>
              <a:t>Udržujeme zdravé klouby, vazy a šlachy</a:t>
            </a:r>
          </a:p>
          <a:p>
            <a:r>
              <a:rPr lang="cs-CZ" sz="4400" dirty="0"/>
              <a:t>Motivace, progres</a:t>
            </a:r>
          </a:p>
          <a:p>
            <a:r>
              <a:rPr lang="cs-CZ" sz="4400" dirty="0"/>
              <a:t>Vytváření disciplíny</a:t>
            </a:r>
          </a:p>
          <a:p>
            <a:r>
              <a:rPr lang="cs-CZ" sz="4400" dirty="0"/>
              <a:t>Výzvy</a:t>
            </a:r>
          </a:p>
          <a:p>
            <a:r>
              <a:rPr lang="cs-CZ" sz="4400" dirty="0"/>
              <a:t>Mentální odolnost</a:t>
            </a:r>
          </a:p>
          <a:p>
            <a:r>
              <a:rPr lang="cs-CZ" sz="4400" dirty="0"/>
              <a:t>Cíl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9106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3456B5B-DF59-5E7F-EAA3-6AA85E420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 často?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0DD31B-49DC-E602-71A9-8C77AC834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Přirozený pohyb: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Každý den (příjem-výdej)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Trénink:</a:t>
            </a:r>
          </a:p>
          <a:p>
            <a:r>
              <a:rPr lang="cs-CZ" dirty="0"/>
              <a:t>Nízká frekvence (1-2x/týden)</a:t>
            </a:r>
          </a:p>
          <a:p>
            <a:r>
              <a:rPr lang="cs-CZ" dirty="0"/>
              <a:t>Střední frekvence (3-4x/týden)</a:t>
            </a:r>
          </a:p>
          <a:p>
            <a:r>
              <a:rPr lang="cs-CZ" dirty="0"/>
              <a:t>Vysoká frekvence (5x a více/týden)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333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2E32F-9268-678A-A5F5-B4A12819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Kvalifikace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90968E-78B4-6AC4-5B8E-B0688E7AD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R="890270" fontAlgn="base">
              <a:lnSpc>
                <a:spcPct val="110000"/>
              </a:lnSpc>
              <a:spcAft>
                <a:spcPts val="275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§"/>
            </a:pPr>
            <a:r>
              <a:rPr lang="cs-CZ" kern="1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Zdravotnický záchranář </a:t>
            </a:r>
          </a:p>
          <a:p>
            <a:pPr marR="890270" fontAlgn="base">
              <a:lnSpc>
                <a:spcPct val="110000"/>
              </a:lnSpc>
              <a:spcAft>
                <a:spcPts val="275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§"/>
            </a:pPr>
            <a:r>
              <a:rPr lang="cs-CZ" kern="1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Fitness akademie Ronnie – instruktor fitness       </a:t>
            </a:r>
          </a:p>
          <a:p>
            <a:pPr marR="890270" lvl="0" fontAlgn="base">
              <a:lnSpc>
                <a:spcPct val="110000"/>
              </a:lnSpc>
              <a:spcAft>
                <a:spcPts val="275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§"/>
            </a:pPr>
            <a:r>
              <a:rPr lang="cs-CZ" kern="1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Institut moderní výživy – moderní výživa       </a:t>
            </a:r>
          </a:p>
          <a:p>
            <a:pPr marR="890270" lvl="0" fontAlgn="base">
              <a:lnSpc>
                <a:spcPct val="110000"/>
              </a:lnSpc>
              <a:spcAft>
                <a:spcPts val="275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§"/>
            </a:pPr>
            <a:r>
              <a:rPr lang="cs-CZ" kern="1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Institut moderní výživy – moderní výživa hokejistů       </a:t>
            </a:r>
          </a:p>
          <a:p>
            <a:pPr marR="890270" lvl="0" fontAlgn="base">
              <a:lnSpc>
                <a:spcPct val="110000"/>
              </a:lnSpc>
              <a:spcAft>
                <a:spcPts val="275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§"/>
            </a:pPr>
            <a:r>
              <a:rPr lang="cs-CZ" kern="1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Institut moderní výživy – moderní výživa ve vytrvalostních sportech       </a:t>
            </a:r>
          </a:p>
          <a:p>
            <a:pPr marR="890270" lvl="0" fontAlgn="base">
              <a:lnSpc>
                <a:spcPct val="110000"/>
              </a:lnSpc>
              <a:spcAft>
                <a:spcPts val="275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§"/>
            </a:pPr>
            <a:r>
              <a:rPr lang="cs-CZ" kern="1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Institut moderní výživy – vědecky podložené přístupy k regeneraci ve sportu       </a:t>
            </a:r>
          </a:p>
          <a:p>
            <a:pPr marR="890270" lvl="0" fontAlgn="base">
              <a:lnSpc>
                <a:spcPct val="110000"/>
              </a:lnSpc>
              <a:spcAft>
                <a:spcPts val="275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§"/>
            </a:pPr>
            <a:r>
              <a:rPr lang="cs-CZ" kern="1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Institut moderní výživy – porucha příjmu potravy      </a:t>
            </a:r>
          </a:p>
          <a:p>
            <a:pPr marR="890270" lvl="0" fontAlgn="base">
              <a:lnSpc>
                <a:spcPct val="110000"/>
              </a:lnSpc>
              <a:spcAft>
                <a:spcPts val="275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§"/>
            </a:pPr>
            <a:r>
              <a:rPr lang="cs-CZ" kern="1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Institut moderní výživy – prediabetes a diabetes 2. typu     </a:t>
            </a:r>
          </a:p>
          <a:p>
            <a:pPr marR="890270" lvl="0" fontAlgn="base">
              <a:lnSpc>
                <a:spcPct val="110000"/>
              </a:lnSpc>
              <a:spcAft>
                <a:spcPts val="275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§"/>
            </a:pPr>
            <a:r>
              <a:rPr lang="cs-CZ" kern="1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Institut moderní výživy – výživa a riziko srdečních onemocnění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38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ABC28DC-8F35-68A5-84D0-F61328A9E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401" y="1015336"/>
            <a:ext cx="5875751" cy="5410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  <a:t>Výživa</a:t>
            </a:r>
          </a:p>
          <a:p>
            <a:pPr marL="0" indent="0">
              <a:buNone/>
            </a:pP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Denní energetický příjem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Rozložení maker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Kvalita jídel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Porce jídel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Doplňky stravy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Timing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Vyhnout se extrémům</a:t>
            </a:r>
          </a:p>
          <a:p>
            <a:endParaRPr lang="cs-CZ" dirty="0"/>
          </a:p>
        </p:txBody>
      </p:sp>
      <p:pic>
        <p:nvPicPr>
          <p:cNvPr id="10" name="Obrázek 9" descr="Obsah obrázku jídlo, Kuchyně, nádobí, zelenina&#10;&#10;Obsah generovaný pomocí AI může být nesprávný.">
            <a:extLst>
              <a:ext uri="{FF2B5EF4-FFF2-40B4-BE49-F238E27FC236}">
                <a16:creationId xmlns:a16="http://schemas.microsoft.com/office/drawing/2014/main" id="{D36C0C3D-757B-FBD5-E0CD-87B507695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50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3C7102-2746-DD35-4B81-48699075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Kvalitní potraviny, rozložení makronutrientů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40AA0D-965E-64BA-5DFD-640FD3543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Bílkoviny:</a:t>
            </a:r>
          </a:p>
          <a:p>
            <a:pPr marL="0" indent="0">
              <a:buNone/>
            </a:pPr>
            <a:r>
              <a:rPr lang="cs-CZ" dirty="0"/>
              <a:t>- maso, ryby, šunka, tvaroh, bílé jogurty, vejce, protein, sýry, 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Sacharidy:</a:t>
            </a:r>
          </a:p>
          <a:p>
            <a:pPr marL="0" indent="0">
              <a:buNone/>
            </a:pPr>
            <a:r>
              <a:rPr lang="cs-CZ" dirty="0"/>
              <a:t>- brambory, rýže, těstoviny, ovesné vločky, pečivo, luštěniny, ovoce, tortilly, …</a:t>
            </a:r>
          </a:p>
          <a:p>
            <a:pPr marL="514350" indent="-514350">
              <a:buFont typeface="+mj-lt"/>
              <a:buAutoNum type="arabicPeriod"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Tuky:</a:t>
            </a:r>
          </a:p>
          <a:p>
            <a:pPr marL="0" indent="0">
              <a:buNone/>
            </a:pPr>
            <a:r>
              <a:rPr lang="cs-CZ" dirty="0"/>
              <a:t>- kvalitní oleje, avokádo, ořechy, mák, kokos, žloutky, …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6438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84DAAC-6B36-8435-880E-F43AB6B04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Množství jídla, </a:t>
            </a:r>
            <a:r>
              <a:rPr lang="cs-CZ" b="1" dirty="0" err="1"/>
              <a:t>timing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587313-D75F-7419-4729-D3D0AA701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6455" y="1774512"/>
            <a:ext cx="9374688" cy="471836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Ve výživě neexistují špatné a dobré potraviny, rozhodující je jejich množství a četnost konzumace.</a:t>
            </a:r>
          </a:p>
          <a:p>
            <a:r>
              <a:rPr lang="cs-CZ" dirty="0"/>
              <a:t>Pro každého to znamená něco jiného v kontextu jeho životního stylu.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Průměrný denní příjem ženy – 1 800-2 400 kcal/D (pasivní/aktivní)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Průměrný denní příjem muže – 2 500-3 600 kcal/D (pasivní/aktivní)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r>
              <a:rPr lang="cs-CZ" sz="3500" b="1" dirty="0"/>
              <a:t>Timing</a:t>
            </a:r>
          </a:p>
          <a:p>
            <a:r>
              <a:rPr lang="cs-CZ" dirty="0"/>
              <a:t>4-6 porcí/D, trénink, doba usínání, opět individuální podle životního stylu.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Svačinka, jídlo, talíř, sladkosti&#10;&#10;Obsah generovaný pomocí AI může být nesprávný.">
            <a:extLst>
              <a:ext uri="{FF2B5EF4-FFF2-40B4-BE49-F238E27FC236}">
                <a16:creationId xmlns:a16="http://schemas.microsoft.com/office/drawing/2014/main" id="{966D6708-E6B9-9B95-32C7-F88631DD5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4512"/>
            <a:ext cx="2902309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21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EE0A2E-E302-2B14-3991-AE32B843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Vyhnout se extrémům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8AD79D-1EED-3882-D6EE-7DA85AFAE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10300" cy="4813170"/>
          </a:xfrm>
        </p:spPr>
        <p:txBody>
          <a:bodyPr>
            <a:normAutofit/>
          </a:bodyPr>
          <a:lstStyle/>
          <a:p>
            <a:r>
              <a:rPr lang="cs-CZ" dirty="0"/>
              <a:t>Nepřejídat se</a:t>
            </a:r>
          </a:p>
          <a:p>
            <a:r>
              <a:rPr lang="cs-CZ" dirty="0"/>
              <a:t>Nehladovět</a:t>
            </a:r>
          </a:p>
          <a:p>
            <a:r>
              <a:rPr lang="cs-CZ" dirty="0"/>
              <a:t>Poslouchat své tělo</a:t>
            </a:r>
          </a:p>
          <a:p>
            <a:r>
              <a:rPr lang="cs-CZ" dirty="0"/>
              <a:t>Nepřecvičovat se</a:t>
            </a:r>
          </a:p>
          <a:p>
            <a:r>
              <a:rPr lang="cs-CZ" dirty="0"/>
              <a:t>Vyhnout se lenivosti</a:t>
            </a:r>
          </a:p>
          <a:p>
            <a:r>
              <a:rPr lang="cs-CZ" dirty="0"/>
              <a:t>Reálné cíle</a:t>
            </a:r>
          </a:p>
          <a:p>
            <a:endParaRPr lang="cs-CZ" dirty="0"/>
          </a:p>
        </p:txBody>
      </p:sp>
      <p:pic>
        <p:nvPicPr>
          <p:cNvPr id="5" name="Obrázek 4" descr="Obsah obrázku text, kniha, papír&#10;&#10;Obsah generovaný pomocí AI může být nesprávný.">
            <a:extLst>
              <a:ext uri="{FF2B5EF4-FFF2-40B4-BE49-F238E27FC236}">
                <a16:creationId xmlns:a16="http://schemas.microsoft.com/office/drawing/2014/main" id="{F6377CA2-828A-8171-850C-B5FCA083E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9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A33B4A-E13E-A269-FC1D-EDFDE308B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57" y="377651"/>
            <a:ext cx="10515600" cy="1325563"/>
          </a:xfrm>
        </p:spPr>
        <p:txBody>
          <a:bodyPr/>
          <a:lstStyle/>
          <a:p>
            <a:r>
              <a:rPr lang="cs-CZ" b="1" dirty="0"/>
              <a:t>Dlouhodobě vyšší příjem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674965-6DBA-A3D0-D5F1-96EF55D98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13329" cy="5840304"/>
          </a:xfrm>
        </p:spPr>
        <p:txBody>
          <a:bodyPr/>
          <a:lstStyle/>
          <a:p>
            <a:r>
              <a:rPr lang="cs-CZ" dirty="0"/>
              <a:t>Paradoxně méně energie – větší únava</a:t>
            </a:r>
          </a:p>
          <a:p>
            <a:r>
              <a:rPr lang="cs-CZ" dirty="0"/>
              <a:t>Demotivace</a:t>
            </a:r>
          </a:p>
          <a:p>
            <a:r>
              <a:rPr lang="cs-CZ" dirty="0"/>
              <a:t>Lenost</a:t>
            </a:r>
          </a:p>
          <a:p>
            <a:r>
              <a:rPr lang="cs-CZ" dirty="0"/>
              <a:t>Špatná nálada</a:t>
            </a:r>
          </a:p>
          <a:p>
            <a:r>
              <a:rPr lang="cs-CZ" dirty="0"/>
              <a:t>Horší soustředěnost, učení (kognitivní funkce    )</a:t>
            </a:r>
          </a:p>
          <a:p>
            <a:r>
              <a:rPr lang="cs-CZ" dirty="0"/>
              <a:t>Špatný zvyk-návyk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3788DF55-D750-5E11-FC27-70CB016C6BC7}"/>
              </a:ext>
            </a:extLst>
          </p:cNvPr>
          <p:cNvCxnSpPr/>
          <p:nvPr/>
        </p:nvCxnSpPr>
        <p:spPr>
          <a:xfrm>
            <a:off x="3945700" y="4697261"/>
            <a:ext cx="0" cy="3256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Obrázek 10" descr="Obsah obrázku pečené v troubě, talíř, Svačinka, stůl&#10;&#10;Obsah generovaný pomocí AI může být nesprávný.">
            <a:extLst>
              <a:ext uri="{FF2B5EF4-FFF2-40B4-BE49-F238E27FC236}">
                <a16:creationId xmlns:a16="http://schemas.microsoft.com/office/drawing/2014/main" id="{DB07F384-8CD9-F04F-9846-A4D017D1D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24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DD8E9-B6CF-26CB-A2E1-517874D91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Zdravé střevo = zdravá mysl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A6644A-0650-B63E-679A-D3B051A8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53405" cy="5226528"/>
          </a:xfrm>
        </p:spPr>
        <p:txBody>
          <a:bodyPr/>
          <a:lstStyle/>
          <a:p>
            <a:r>
              <a:rPr lang="cs-CZ" dirty="0"/>
              <a:t>Způsob našeho stravování ovlivňuje naši náladu</a:t>
            </a:r>
          </a:p>
          <a:p>
            <a:r>
              <a:rPr lang="cs-CZ" dirty="0"/>
              <a:t>Dostatek vlákniny=peristaltika střev</a:t>
            </a:r>
          </a:p>
          <a:p>
            <a:r>
              <a:rPr lang="cs-CZ" dirty="0"/>
              <a:t>Vše, co přijmeme zanechá stopu</a:t>
            </a:r>
          </a:p>
          <a:p>
            <a:r>
              <a:rPr lang="cs-CZ" dirty="0"/>
              <a:t>Detox není potřeba, je potřeba jíst tak, abychom detox nepotřebovali</a:t>
            </a:r>
          </a:p>
          <a:p>
            <a:r>
              <a:rPr lang="cs-CZ" dirty="0"/>
              <a:t>Nejsme popelnice</a:t>
            </a:r>
          </a:p>
          <a:p>
            <a:r>
              <a:rPr lang="cs-CZ" dirty="0"/>
              <a:t>Pohyb nás „čistí“, pomáhá vyprazdňování, ale ne vše můžeme přecvičit</a:t>
            </a:r>
          </a:p>
        </p:txBody>
      </p:sp>
      <p:pic>
        <p:nvPicPr>
          <p:cNvPr id="15" name="Obrázek 14" descr="Obsah obrázku jídlo, Vegetariánské jídlo, mrkve, kořenová zelenina&#10;&#10;Obsah generovaný pomocí AI může být nesprávný.">
            <a:extLst>
              <a:ext uri="{FF2B5EF4-FFF2-40B4-BE49-F238E27FC236}">
                <a16:creationId xmlns:a16="http://schemas.microsoft.com/office/drawing/2014/main" id="{CED3B4A4-3B12-79DB-DE79-46B1CAD4E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605" y="645284"/>
            <a:ext cx="4205614" cy="55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12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číslo, Písmo&#10;&#10;Obsah generovaný pomocí AI může být nesprávný.">
            <a:extLst>
              <a:ext uri="{FF2B5EF4-FFF2-40B4-BE49-F238E27FC236}">
                <a16:creationId xmlns:a16="http://schemas.microsoft.com/office/drawing/2014/main" id="{3F0BA182-53BF-B35F-9E1B-ED39D5AA7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48792" cy="4210266"/>
          </a:xfrm>
          <a:prstGeom prst="rect">
            <a:avLst/>
          </a:prstGeom>
        </p:spPr>
      </p:pic>
      <p:pic>
        <p:nvPicPr>
          <p:cNvPr id="7" name="Obrázek 6" descr="Obsah obrázku text, snímek obrazovky, Písmo, řada/pruh&#10;&#10;Obsah generovaný pomocí AI může být nesprávný.">
            <a:extLst>
              <a:ext uri="{FF2B5EF4-FFF2-40B4-BE49-F238E27FC236}">
                <a16:creationId xmlns:a16="http://schemas.microsoft.com/office/drawing/2014/main" id="{F24229E9-A75E-7495-647D-D3E03D38E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4197761"/>
            <a:ext cx="6648792" cy="1276416"/>
          </a:xfrm>
          <a:prstGeom prst="rect">
            <a:avLst/>
          </a:prstGeom>
        </p:spPr>
      </p:pic>
      <p:pic>
        <p:nvPicPr>
          <p:cNvPr id="9" name="Obrázek 8" descr="Obsah obrázku text, snímek obrazovky, Písmo, řada/pruh&#10;&#10;Obsah generovaný pomocí AI může být nesprávný.">
            <a:extLst>
              <a:ext uri="{FF2B5EF4-FFF2-40B4-BE49-F238E27FC236}">
                <a16:creationId xmlns:a16="http://schemas.microsoft.com/office/drawing/2014/main" id="{7DFF27D1-B334-EF71-D1DA-C784C5792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4177"/>
            <a:ext cx="6750397" cy="1378021"/>
          </a:xfrm>
          <a:prstGeom prst="rect">
            <a:avLst/>
          </a:prstGeom>
        </p:spPr>
      </p:pic>
      <p:pic>
        <p:nvPicPr>
          <p:cNvPr id="15" name="Obrázek 14" descr="Obsah obrázku jídlo, nádobí, talíř, ovesná kaše&#10;&#10;Obsah generovaný pomocí AI může být nesprávný.">
            <a:extLst>
              <a:ext uri="{FF2B5EF4-FFF2-40B4-BE49-F238E27FC236}">
                <a16:creationId xmlns:a16="http://schemas.microsoft.com/office/drawing/2014/main" id="{3EECCEE8-27E3-8213-56CB-554221F1E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16" y="0"/>
            <a:ext cx="4676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05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číslo, Písmo&#10;&#10;Obsah generovaný pomocí AI může být nesprávný.">
            <a:extLst>
              <a:ext uri="{FF2B5EF4-FFF2-40B4-BE49-F238E27FC236}">
                <a16:creationId xmlns:a16="http://schemas.microsoft.com/office/drawing/2014/main" id="{E295F6A2-F122-CB97-DCB0-2AB0C53AA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603195" cy="4221396"/>
          </a:xfrm>
          <a:prstGeom prst="rect">
            <a:avLst/>
          </a:prstGeom>
        </p:spPr>
      </p:pic>
      <p:pic>
        <p:nvPicPr>
          <p:cNvPr id="7" name="Obrázek 6" descr="Obsah obrázku text, snímek obrazovky, Písmo, číslo&#10;&#10;Obsah generovaný pomocí AI může být nesprávný.">
            <a:extLst>
              <a:ext uri="{FF2B5EF4-FFF2-40B4-BE49-F238E27FC236}">
                <a16:creationId xmlns:a16="http://schemas.microsoft.com/office/drawing/2014/main" id="{56A59D7A-AACE-11F6-D0D5-E29B039BF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221397"/>
            <a:ext cx="6603195" cy="1184628"/>
          </a:xfrm>
          <a:prstGeom prst="rect">
            <a:avLst/>
          </a:prstGeom>
        </p:spPr>
      </p:pic>
      <p:pic>
        <p:nvPicPr>
          <p:cNvPr id="9" name="Obrázek 8" descr="Obsah obrázku text, snímek obrazovky, Písmo, bílé&#10;&#10;Obsah generovaný pomocí AI může být nesprávný.">
            <a:extLst>
              <a:ext uri="{FF2B5EF4-FFF2-40B4-BE49-F238E27FC236}">
                <a16:creationId xmlns:a16="http://schemas.microsoft.com/office/drawing/2014/main" id="{05DCAAE4-F5B0-EA86-8527-255467138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670980"/>
            <a:ext cx="6603195" cy="1187019"/>
          </a:xfrm>
          <a:prstGeom prst="rect">
            <a:avLst/>
          </a:prstGeom>
        </p:spPr>
      </p:pic>
      <p:pic>
        <p:nvPicPr>
          <p:cNvPr id="11" name="Obrázek 10" descr="Obsah obrázku jídlo, Kuchyně, nádobí, talíř&#10;&#10;Obsah generovaný pomocí AI může být nesprávný.">
            <a:extLst>
              <a:ext uri="{FF2B5EF4-FFF2-40B4-BE49-F238E27FC236}">
                <a16:creationId xmlns:a16="http://schemas.microsoft.com/office/drawing/2014/main" id="{B2417FDD-8736-9289-AA8B-CA1E8D0C2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82" y="0"/>
            <a:ext cx="4789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08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27061-B76D-86A8-6F45-BDE6D598D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  <a:t>Pitný režim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7D74B5-2919-278D-5C77-BC72703B5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01636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30-40ml/kg</a:t>
            </a:r>
          </a:p>
          <a:p>
            <a:r>
              <a:rPr lang="cs-CZ" dirty="0"/>
              <a:t>Voda, neslazené nápoje, nápoje bez kofeinu</a:t>
            </a:r>
          </a:p>
          <a:p>
            <a:r>
              <a:rPr lang="cs-CZ" dirty="0"/>
              <a:t>Disciplína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4400" b="1" dirty="0"/>
              <a:t>Adekvátní dávka kofeinu</a:t>
            </a:r>
          </a:p>
          <a:p>
            <a:r>
              <a:rPr lang="cs-CZ" dirty="0"/>
              <a:t>5,7mg/kg</a:t>
            </a:r>
          </a:p>
          <a:p>
            <a:r>
              <a:rPr lang="cs-CZ" dirty="0"/>
              <a:t>Maximální jednorázová dávka 200mg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text, láhev, jídlo, kapalina&#10;&#10;Obsah generovaný pomocí AI může být nesprávný.">
            <a:extLst>
              <a:ext uri="{FF2B5EF4-FFF2-40B4-BE49-F238E27FC236}">
                <a16:creationId xmlns:a16="http://schemas.microsoft.com/office/drawing/2014/main" id="{9D893BF0-D482-4442-AC0F-80316776B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83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D34187-699B-D3DE-1EAF-6C028C85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  <a:t>Regenerace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3B9DD8-D118-AB79-01F1-9C8CC47D5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8277" cy="4355600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Spánek</a:t>
            </a:r>
          </a:p>
          <a:p>
            <a:endParaRPr lang="cs-CZ" dirty="0"/>
          </a:p>
          <a:p>
            <a:r>
              <a:rPr lang="cs-CZ" dirty="0"/>
              <a:t>Pravidelnost</a:t>
            </a:r>
          </a:p>
          <a:p>
            <a:r>
              <a:rPr lang="cs-CZ" dirty="0"/>
              <a:t>Kvalita</a:t>
            </a:r>
          </a:p>
          <a:p>
            <a:r>
              <a:rPr lang="cs-CZ" dirty="0"/>
              <a:t>Příprava před spánkem</a:t>
            </a:r>
          </a:p>
          <a:p>
            <a:r>
              <a:rPr lang="cs-CZ" dirty="0"/>
              <a:t>Ovlivňuje biorytmus, následující den, náladu, motivaci, stravování, únavu…</a:t>
            </a:r>
          </a:p>
        </p:txBody>
      </p:sp>
      <p:pic>
        <p:nvPicPr>
          <p:cNvPr id="5" name="Obrázek 4" descr="Obsah obrázku kreslené, klipart, Lidská tvář, Kreslený film&#10;&#10;Obsah generovaný pomocí AI může být nesprávný.">
            <a:extLst>
              <a:ext uri="{FF2B5EF4-FFF2-40B4-BE49-F238E27FC236}">
                <a16:creationId xmlns:a16="http://schemas.microsoft.com/office/drawing/2014/main" id="{B4F709A4-6B7F-E7CD-D530-C77B4AEA5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9" y="1251199"/>
            <a:ext cx="5254763" cy="435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3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A25D8F-6AB0-2131-5A6F-F13421B1F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88" y="544881"/>
            <a:ext cx="10515600" cy="6313119"/>
          </a:xfrm>
        </p:spPr>
        <p:txBody>
          <a:bodyPr>
            <a:normAutofit fontScale="25000" lnSpcReduction="20000"/>
          </a:bodyPr>
          <a:lstStyle/>
          <a:p>
            <a:pPr marR="890270" fontAlgn="base">
              <a:lnSpc>
                <a:spcPct val="110000"/>
              </a:lnSpc>
              <a:spcAft>
                <a:spcPts val="275"/>
              </a:spcAft>
              <a:buClr>
                <a:srgbClr val="000000"/>
              </a:buClr>
              <a:buSzPts val="1000"/>
            </a:pPr>
            <a:r>
              <a:rPr lang="cs-CZ" sz="7200" kern="1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Institut moderní výživy – moderní výživa sportujících dětí       </a:t>
            </a:r>
          </a:p>
          <a:p>
            <a:pPr marR="890270" fontAlgn="base">
              <a:lnSpc>
                <a:spcPct val="110000"/>
              </a:lnSpc>
              <a:spcAft>
                <a:spcPts val="275"/>
              </a:spcAft>
              <a:buClr>
                <a:srgbClr val="000000"/>
              </a:buClr>
              <a:buSzPts val="1000"/>
            </a:pPr>
            <a:r>
              <a:rPr lang="cs-CZ" sz="7200" kern="1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TOPATLET – svalové kontrakce       </a:t>
            </a:r>
          </a:p>
          <a:p>
            <a:pPr marR="890270" fontAlgn="base">
              <a:lnSpc>
                <a:spcPct val="110000"/>
              </a:lnSpc>
              <a:spcAft>
                <a:spcPts val="275"/>
              </a:spcAft>
              <a:buClr>
                <a:srgbClr val="000000"/>
              </a:buClr>
              <a:buSzPts val="1000"/>
            </a:pPr>
            <a:r>
              <a:rPr lang="cs-CZ" sz="7200" kern="1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TOPATLET – sport </a:t>
            </a:r>
            <a:r>
              <a:rPr lang="cs-CZ" sz="7200" kern="1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cs-CZ" sz="7200" kern="1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7200" kern="1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cs-CZ" sz="7200" kern="1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v silovém a kondičním tréninku       </a:t>
            </a:r>
          </a:p>
          <a:p>
            <a:pPr marR="890270" fontAlgn="base">
              <a:lnSpc>
                <a:spcPct val="110000"/>
              </a:lnSpc>
              <a:spcAft>
                <a:spcPts val="275"/>
              </a:spcAft>
              <a:buClr>
                <a:srgbClr val="000000"/>
              </a:buClr>
              <a:buSzPts val="1000"/>
            </a:pPr>
            <a:r>
              <a:rPr lang="cs-CZ" sz="7200" kern="1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All4sports – silový trénink dětí a mládeže       </a:t>
            </a:r>
          </a:p>
          <a:p>
            <a:pPr marR="890270" fontAlgn="base">
              <a:lnSpc>
                <a:spcPct val="110000"/>
              </a:lnSpc>
              <a:spcAft>
                <a:spcPts val="275"/>
              </a:spcAft>
              <a:buClr>
                <a:srgbClr val="000000"/>
              </a:buClr>
              <a:buSzPts val="1000"/>
            </a:pPr>
            <a:r>
              <a:rPr lang="cs-CZ" sz="7200" kern="1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All4sports – </a:t>
            </a:r>
            <a:r>
              <a:rPr lang="cs-CZ" sz="7200" kern="1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programing</a:t>
            </a:r>
            <a:r>
              <a:rPr lang="cs-CZ" sz="7200" kern="1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 periodizace       </a:t>
            </a:r>
          </a:p>
          <a:p>
            <a:pPr marR="890270" fontAlgn="base">
              <a:lnSpc>
                <a:spcPct val="110000"/>
              </a:lnSpc>
              <a:spcAft>
                <a:spcPts val="275"/>
              </a:spcAft>
              <a:buClr>
                <a:srgbClr val="000000"/>
              </a:buClr>
              <a:buSzPts val="1000"/>
            </a:pPr>
            <a:r>
              <a:rPr lang="cs-CZ" sz="7200" kern="1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Fitness institut – bolavá záda       </a:t>
            </a:r>
          </a:p>
          <a:p>
            <a:pPr marR="890270" fontAlgn="base">
              <a:lnSpc>
                <a:spcPct val="110000"/>
              </a:lnSpc>
              <a:spcAft>
                <a:spcPts val="275"/>
              </a:spcAft>
              <a:buClr>
                <a:srgbClr val="000000"/>
              </a:buClr>
              <a:buSzPts val="1000"/>
            </a:pPr>
            <a:r>
              <a:rPr lang="cs-CZ" sz="7200" kern="1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Fitness institut – CORE trénink       </a:t>
            </a:r>
          </a:p>
          <a:p>
            <a:pPr marR="890270" fontAlgn="base">
              <a:lnSpc>
                <a:spcPct val="110000"/>
              </a:lnSpc>
              <a:spcAft>
                <a:spcPts val="275"/>
              </a:spcAft>
              <a:buClr>
                <a:srgbClr val="000000"/>
              </a:buClr>
              <a:buSzPts val="1000"/>
            </a:pPr>
            <a:r>
              <a:rPr lang="cs-CZ" sz="7200" kern="1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Yoda</a:t>
            </a:r>
            <a:r>
              <a:rPr lang="cs-CZ" sz="7200" kern="1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institut – HSSP, funkční trénink – aktivace CORE       </a:t>
            </a:r>
          </a:p>
          <a:p>
            <a:pPr marR="890270" fontAlgn="base">
              <a:lnSpc>
                <a:spcPct val="110000"/>
              </a:lnSpc>
              <a:spcAft>
                <a:spcPts val="275"/>
              </a:spcAft>
              <a:buClr>
                <a:srgbClr val="000000"/>
              </a:buClr>
              <a:buSzPts val="1000"/>
            </a:pPr>
            <a:r>
              <a:rPr lang="cs-CZ" sz="7200" kern="1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Fitness institut – CORE trénink (aktivace, dech, sed, stoj)       </a:t>
            </a:r>
          </a:p>
          <a:p>
            <a:pPr marR="890270" fontAlgn="base">
              <a:lnSpc>
                <a:spcPct val="110000"/>
              </a:lnSpc>
              <a:spcAft>
                <a:spcPts val="275"/>
              </a:spcAft>
              <a:buClr>
                <a:srgbClr val="000000"/>
              </a:buClr>
              <a:buSzPts val="1000"/>
            </a:pPr>
            <a:r>
              <a:rPr lang="cs-CZ" sz="7200" kern="1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Fyziognosis</a:t>
            </a:r>
            <a:r>
              <a:rPr lang="cs-CZ" sz="7200" kern="1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– silový trénink v kontextu bolesti a úrazových stavů   </a:t>
            </a:r>
          </a:p>
          <a:p>
            <a:pPr marL="0" marR="890270" indent="0" fontAlgn="base">
              <a:lnSpc>
                <a:spcPct val="110000"/>
              </a:lnSpc>
              <a:spcAft>
                <a:spcPts val="275"/>
              </a:spcAft>
              <a:buClr>
                <a:srgbClr val="000000"/>
              </a:buClr>
              <a:buSzPts val="1000"/>
              <a:buNone/>
            </a:pPr>
            <a:endParaRPr lang="cs-CZ" sz="7200" kern="100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890270" fontAlgn="base">
              <a:lnSpc>
                <a:spcPct val="20000"/>
              </a:lnSpc>
              <a:spcAft>
                <a:spcPts val="3115"/>
              </a:spcAft>
              <a:buClr>
                <a:srgbClr val="000000"/>
              </a:buClr>
              <a:buSzPts val="1000"/>
            </a:pPr>
            <a:r>
              <a:rPr lang="cs-CZ" sz="7200" kern="1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Mentální kouč pro sportovce – vzdělávací program akreditován MŠMT (5 měsíců)</a:t>
            </a:r>
          </a:p>
          <a:p>
            <a:pPr marR="890270" fontAlgn="base">
              <a:lnSpc>
                <a:spcPct val="20000"/>
              </a:lnSpc>
              <a:spcAft>
                <a:spcPts val="3115"/>
              </a:spcAft>
              <a:buClr>
                <a:srgbClr val="000000"/>
              </a:buClr>
              <a:buSzPts val="1000"/>
            </a:pPr>
            <a:r>
              <a:rPr lang="cs-CZ" sz="7200" dirty="0" err="1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 HUB - Mgr. Adam Rybář - Pohybový rozvoj dětí a malých sportovců</a:t>
            </a:r>
          </a:p>
          <a:p>
            <a:pPr marL="0" marR="890270" indent="0" fontAlgn="base">
              <a:lnSpc>
                <a:spcPct val="20000"/>
              </a:lnSpc>
              <a:spcAft>
                <a:spcPts val="3115"/>
              </a:spcAft>
              <a:buClr>
                <a:srgbClr val="000000"/>
              </a:buClr>
              <a:buSzPts val="1000"/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890270" indent="0" fontAlgn="base">
              <a:lnSpc>
                <a:spcPct val="20000"/>
              </a:lnSpc>
              <a:spcAft>
                <a:spcPts val="3115"/>
              </a:spcAft>
              <a:buClr>
                <a:srgbClr val="000000"/>
              </a:buClr>
              <a:buSzPts val="10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¨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1044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E484428B-A77D-6027-B01A-7013C441F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756" y="139974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Masáže</a:t>
            </a:r>
          </a:p>
          <a:p>
            <a:pPr marL="0" indent="0">
              <a:buNone/>
            </a:pP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Otužování</a:t>
            </a:r>
          </a:p>
          <a:p>
            <a:pPr marL="0" indent="0">
              <a:buNone/>
            </a:pP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Míra stresu</a:t>
            </a:r>
          </a:p>
          <a:p>
            <a:pPr marL="0" indent="0">
              <a:buNone/>
            </a:pP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Meditace</a:t>
            </a:r>
          </a:p>
          <a:p>
            <a:endParaRPr lang="cs-CZ" dirty="0"/>
          </a:p>
        </p:txBody>
      </p:sp>
      <p:pic>
        <p:nvPicPr>
          <p:cNvPr id="13" name="Obrázek 12" descr="Obsah obrázku venku, obloha, oblečení, voda&#10;&#10;Obsah generovaný pomocí AI může být nesprávný.">
            <a:extLst>
              <a:ext uri="{FF2B5EF4-FFF2-40B4-BE49-F238E27FC236}">
                <a16:creationId xmlns:a16="http://schemas.microsoft.com/office/drawing/2014/main" id="{E08E21F5-A0A3-AA6B-AABE-4CED99B40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0"/>
            <a:ext cx="537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21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B3907-EC3E-3B85-36B7-2A122282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Odpočinek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CBDA88-52A8-346A-E698-230225065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279"/>
            <a:ext cx="4134633" cy="45986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Stejně důležitý jako pohyb.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Čas s rodinou, kamarády</a:t>
            </a:r>
          </a:p>
          <a:p>
            <a:r>
              <a:rPr lang="cs-CZ" dirty="0"/>
              <a:t>Hry</a:t>
            </a:r>
          </a:p>
          <a:p>
            <a:r>
              <a:rPr lang="cs-CZ" dirty="0"/>
              <a:t>Knížka</a:t>
            </a:r>
          </a:p>
          <a:p>
            <a:r>
              <a:rPr lang="cs-CZ" dirty="0"/>
              <a:t>Sociální sítě</a:t>
            </a:r>
          </a:p>
          <a:p>
            <a:r>
              <a:rPr lang="cs-CZ" dirty="0"/>
              <a:t>Cokoliv, co vám dělá radost bez ohledu na míru pohybové aktivity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6" name="Obrázek 15" descr="Obsah obrázku obraz, umění, interiér, Dětské kresby&#10;&#10;Obsah generovaný pomocí AI může být nesprávný.">
            <a:extLst>
              <a:ext uri="{FF2B5EF4-FFF2-40B4-BE49-F238E27FC236}">
                <a16:creationId xmlns:a16="http://schemas.microsoft.com/office/drawing/2014/main" id="{F7D5E9BE-7709-F808-2B8B-772618D71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88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niha, dopis, Zboží&#10;&#10;Obsah generovaný pomocí AI může být nesprávný.">
            <a:extLst>
              <a:ext uri="{FF2B5EF4-FFF2-40B4-BE49-F238E27FC236}">
                <a16:creationId xmlns:a16="http://schemas.microsoft.com/office/drawing/2014/main" id="{864E683D-5F38-967B-0214-4C3F443AB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79" y="0"/>
            <a:ext cx="4001426" cy="6858000"/>
          </a:xfrm>
          <a:prstGeom prst="rect">
            <a:avLst/>
          </a:prstGeom>
        </p:spPr>
      </p:pic>
      <p:pic>
        <p:nvPicPr>
          <p:cNvPr id="7" name="Obrázek 6" descr="Obsah obrázku kniha, šálek na kávu, text, hrnek&#10;&#10;Obsah generovaný pomocí AI může být nesprávný.">
            <a:extLst>
              <a:ext uri="{FF2B5EF4-FFF2-40B4-BE49-F238E27FC236}">
                <a16:creationId xmlns:a16="http://schemas.microsoft.com/office/drawing/2014/main" id="{F9DB5CD9-2DC5-64D7-AB14-483F61CD3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47" y="0"/>
            <a:ext cx="4876800" cy="6858000"/>
          </a:xfrm>
          <a:prstGeom prst="rect">
            <a:avLst/>
          </a:prstGeom>
        </p:spPr>
      </p:pic>
      <p:pic>
        <p:nvPicPr>
          <p:cNvPr id="9" name="Obrázek 8" descr="Obsah obrázku květina, tráva, obloha, osoba&#10;&#10;Obsah generovaný pomocí AI může být nesprávný.">
            <a:extLst>
              <a:ext uri="{FF2B5EF4-FFF2-40B4-BE49-F238E27FC236}">
                <a16:creationId xmlns:a16="http://schemas.microsoft.com/office/drawing/2014/main" id="{648E08D9-9431-7DFD-AD2C-2C58BFBDA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47" y="0"/>
            <a:ext cx="3966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32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F10B0-30EF-3788-492A-864E2D8925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4318" y="2494200"/>
            <a:ext cx="10515600" cy="1325563"/>
          </a:xfrm>
        </p:spPr>
        <p:txBody>
          <a:bodyPr/>
          <a:lstStyle/>
          <a:p>
            <a:r>
              <a:rPr lang="cs-CZ" b="1" dirty="0"/>
              <a:t>Odpočinek/lenost/únava</a:t>
            </a:r>
          </a:p>
        </p:txBody>
      </p:sp>
      <p:pic>
        <p:nvPicPr>
          <p:cNvPr id="4" name="Obrázek 3" descr="Obsah obrázku text, Grafika, grafický design, design&#10;&#10;Obsah generovaný pomocí AI může být nesprávný.">
            <a:extLst>
              <a:ext uri="{FF2B5EF4-FFF2-40B4-BE49-F238E27FC236}">
                <a16:creationId xmlns:a16="http://schemas.microsoft.com/office/drawing/2014/main" id="{CB9892A2-58C4-4F0E-077A-E00EC194A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41" y="0"/>
            <a:ext cx="4834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43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875E7-EEC8-8F9E-EFFB-80D8580E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Klidná mysl</a:t>
            </a:r>
          </a:p>
        </p:txBody>
      </p:sp>
      <p:sp>
        <p:nvSpPr>
          <p:cNvPr id="12" name="Rovnoramenný trojúhelník 11">
            <a:extLst>
              <a:ext uri="{FF2B5EF4-FFF2-40B4-BE49-F238E27FC236}">
                <a16:creationId xmlns:a16="http://schemas.microsoft.com/office/drawing/2014/main" id="{172E42FE-7028-83C7-BA01-676CB2F595E4}"/>
              </a:ext>
            </a:extLst>
          </p:cNvPr>
          <p:cNvSpPr/>
          <p:nvPr/>
        </p:nvSpPr>
        <p:spPr>
          <a:xfrm>
            <a:off x="2649255" y="1690688"/>
            <a:ext cx="6617918" cy="435133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/>
              <a:t>PSYCHIKA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dirty="0"/>
              <a:t>STRAVOVÁNÍ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dirty="0"/>
              <a:t>POHYB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344FAAFD-5727-EB5D-31A9-5C6C7F90862D}"/>
              </a:ext>
            </a:extLst>
          </p:cNvPr>
          <p:cNvCxnSpPr>
            <a:cxnSpLocks/>
            <a:stCxn id="12" idx="1"/>
            <a:endCxn id="12" idx="5"/>
          </p:cNvCxnSpPr>
          <p:nvPr/>
        </p:nvCxnSpPr>
        <p:spPr>
          <a:xfrm>
            <a:off x="4303735" y="3866357"/>
            <a:ext cx="3308959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DDD9132F-6D5C-401C-5F26-5198F4348F22}"/>
              </a:ext>
            </a:extLst>
          </p:cNvPr>
          <p:cNvCxnSpPr>
            <a:cxnSpLocks/>
          </p:cNvCxnSpPr>
          <p:nvPr/>
        </p:nvCxnSpPr>
        <p:spPr>
          <a:xfrm>
            <a:off x="3432132" y="5073041"/>
            <a:ext cx="5073041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283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2A0E26-22BA-5611-10AA-9B9950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911"/>
            <a:ext cx="7452986" cy="80451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Jak ovlivňuje špatná psychika životní styl?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B1CFCB-035F-BB75-D89B-8513FD60E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 motivace</a:t>
            </a:r>
          </a:p>
          <a:p>
            <a:r>
              <a:rPr lang="cs-CZ" dirty="0"/>
              <a:t>Málo energie</a:t>
            </a:r>
          </a:p>
          <a:p>
            <a:r>
              <a:rPr lang="cs-CZ" dirty="0"/>
              <a:t>Zvýšená hladina kortizolu – stres</a:t>
            </a:r>
          </a:p>
          <a:p>
            <a:r>
              <a:rPr lang="cs-CZ" dirty="0"/>
              <a:t>Apatie</a:t>
            </a:r>
          </a:p>
          <a:p>
            <a:r>
              <a:rPr lang="cs-CZ" dirty="0"/>
              <a:t>Deprese</a:t>
            </a:r>
          </a:p>
          <a:p>
            <a:r>
              <a:rPr lang="cs-CZ" dirty="0"/>
              <a:t>Nesoustředěnost</a:t>
            </a:r>
          </a:p>
          <a:p>
            <a:r>
              <a:rPr lang="cs-CZ" dirty="0"/>
              <a:t>Začarovaný kruh</a:t>
            </a:r>
          </a:p>
          <a:p>
            <a:r>
              <a:rPr lang="cs-CZ" dirty="0"/>
              <a:t>Myšlenky-akce</a:t>
            </a:r>
          </a:p>
        </p:txBody>
      </p:sp>
      <p:pic>
        <p:nvPicPr>
          <p:cNvPr id="5" name="Obrázek 4" descr="Obsah obrázku text, Písmo, snímek obrazovky, Grafika&#10;&#10;Obsah generovaný pomocí AI může být nesprávný.">
            <a:extLst>
              <a:ext uri="{FF2B5EF4-FFF2-40B4-BE49-F238E27FC236}">
                <a16:creationId xmlns:a16="http://schemas.microsoft.com/office/drawing/2014/main" id="{29F84228-6155-C83B-9B2D-8D588497B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064" y="0"/>
            <a:ext cx="3858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17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4718C7-2FE8-5D6A-17F8-4F98E7DF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Overthinking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F05ACF-2440-0A8D-16C1-459911983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 své minulosti (měla jsem udělat něco jinak), budoucnosti (katastrofické scénáře), přílišné přemýšlené o čemkoliv do nejmenších detailů </a:t>
            </a:r>
          </a:p>
          <a:p>
            <a:r>
              <a:rPr lang="cs-CZ" dirty="0"/>
              <a:t>Vytváření situací, které často nejsou reálné</a:t>
            </a:r>
          </a:p>
          <a:p>
            <a:r>
              <a:rPr lang="cs-CZ" dirty="0"/>
              <a:t>Zahlcování mysli</a:t>
            </a:r>
          </a:p>
          <a:p>
            <a:r>
              <a:rPr lang="cs-CZ" dirty="0"/>
              <a:t>Snaha mít vše pod kontrolou</a:t>
            </a:r>
          </a:p>
          <a:p>
            <a:r>
              <a:rPr lang="cs-CZ" dirty="0"/>
              <a:t>Začarovaný kruh, paralyzace</a:t>
            </a:r>
          </a:p>
          <a:p>
            <a:r>
              <a:rPr lang="cs-CZ" dirty="0"/>
              <a:t>Stání na místě</a:t>
            </a:r>
          </a:p>
          <a:p>
            <a:r>
              <a:rPr lang="cs-CZ" dirty="0"/>
              <a:t>Zahlcování mysli</a:t>
            </a:r>
          </a:p>
          <a:p>
            <a:r>
              <a:rPr lang="cs-CZ" dirty="0"/>
              <a:t>Kontraproduktivní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012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30D66-6590-D7C4-7031-C55BCCE04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23" y="402703"/>
            <a:ext cx="10515600" cy="1325563"/>
          </a:xfrm>
        </p:spPr>
        <p:txBody>
          <a:bodyPr/>
          <a:lstStyle/>
          <a:p>
            <a:r>
              <a:rPr lang="cs-CZ" b="1" dirty="0"/>
              <a:t>Uložte krabici do skříně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57C5BD-CF3D-93E6-E540-D5223B0CA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0" y="1838151"/>
            <a:ext cx="5675334" cy="4351338"/>
          </a:xfrm>
        </p:spPr>
        <p:txBody>
          <a:bodyPr/>
          <a:lstStyle/>
          <a:p>
            <a:r>
              <a:rPr lang="cs-CZ" dirty="0"/>
              <a:t>Své starosti uložte do krabice</a:t>
            </a:r>
          </a:p>
          <a:p>
            <a:r>
              <a:rPr lang="cs-CZ" dirty="0"/>
              <a:t>Vložte ji do skříně</a:t>
            </a:r>
          </a:p>
          <a:p>
            <a:r>
              <a:rPr lang="cs-CZ" dirty="0"/>
              <a:t>Ve volném čase ji otevřete a obsah zpracujte</a:t>
            </a:r>
          </a:p>
          <a:p>
            <a:endParaRPr lang="cs-CZ" dirty="0"/>
          </a:p>
        </p:txBody>
      </p:sp>
      <p:pic>
        <p:nvPicPr>
          <p:cNvPr id="7" name="Obrázek 6" descr="Obsah obrázku oblečení, osoba, venku, kabelka&#10;&#10;Obsah generovaný pomocí AI může být nesprávný.">
            <a:extLst>
              <a:ext uri="{FF2B5EF4-FFF2-40B4-BE49-F238E27FC236}">
                <a16:creationId xmlns:a16="http://schemas.microsoft.com/office/drawing/2014/main" id="{35BEBA40-D806-D345-31EB-6A499FD2B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95" y="0"/>
            <a:ext cx="5272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47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A6115-FE9E-2F57-A34F-9260B9DD9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75" y="390177"/>
            <a:ext cx="10515600" cy="1325563"/>
          </a:xfrm>
        </p:spPr>
        <p:txBody>
          <a:bodyPr/>
          <a:lstStyle/>
          <a:p>
            <a:r>
              <a:rPr lang="cs-CZ" b="1" dirty="0"/>
              <a:t>Dejte prostor svým emocím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457416-641B-867A-6804-6E37C4114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66" y="1850676"/>
            <a:ext cx="7028145" cy="44248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Není dobré v sobě cokoliv dusit</a:t>
            </a:r>
          </a:p>
          <a:p>
            <a:r>
              <a:rPr lang="cs-CZ" dirty="0"/>
              <a:t>Svěřte se přátelům, rodině, učitelovi, …</a:t>
            </a:r>
          </a:p>
          <a:p>
            <a:r>
              <a:rPr lang="cs-CZ" dirty="0"/>
              <a:t>Je přirozené a chtěné uvolnit tělo a hlavu i přes negativní emoce</a:t>
            </a:r>
          </a:p>
          <a:p>
            <a:r>
              <a:rPr lang="cs-CZ" dirty="0"/>
              <a:t>Není třeba být dokonalý – dokonalost neexistuje</a:t>
            </a:r>
          </a:p>
          <a:p>
            <a:r>
              <a:rPr lang="cs-CZ" dirty="0"/>
              <a:t>Chyby nás učí a chceme procházet negativními zkušenostmi</a:t>
            </a:r>
          </a:p>
          <a:p>
            <a:r>
              <a:rPr lang="cs-CZ" dirty="0"/>
              <a:t>Každý úspěšný člověk několikrát v životě selhal</a:t>
            </a:r>
          </a:p>
          <a:p>
            <a:endParaRPr lang="cs-CZ" dirty="0"/>
          </a:p>
        </p:txBody>
      </p:sp>
      <p:pic>
        <p:nvPicPr>
          <p:cNvPr id="8" name="Obrázek 7" descr="Obsah obrázku text, Písmo, design&#10;&#10;Obsah generovaný pomocí AI může být nesprávný.">
            <a:extLst>
              <a:ext uri="{FF2B5EF4-FFF2-40B4-BE49-F238E27FC236}">
                <a16:creationId xmlns:a16="http://schemas.microsoft.com/office/drawing/2014/main" id="{7D1EECB3-1EE1-00D1-1680-6C8BD9472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24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E33D0-259F-9AD5-F822-1FC19B0D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Unášení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D84827-6FAA-1ED1-D5FE-099FABB94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40" y="1856287"/>
            <a:ext cx="7942545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Nevytváříme si vlastní myšlenky</a:t>
            </a:r>
          </a:p>
          <a:p>
            <a:r>
              <a:rPr lang="cs-CZ" dirty="0"/>
              <a:t>Nehledáme svoji cestu</a:t>
            </a:r>
          </a:p>
          <a:p>
            <a:r>
              <a:rPr lang="cs-CZ" dirty="0"/>
              <a:t>Podléháme negativním vlivům okolo sebe</a:t>
            </a:r>
          </a:p>
          <a:p>
            <a:r>
              <a:rPr lang="cs-CZ" dirty="0"/>
              <a:t>Nemáme cíl</a:t>
            </a:r>
          </a:p>
          <a:p>
            <a:r>
              <a:rPr lang="cs-CZ" dirty="0"/>
              <a:t>Nevkládáme energii tam, kam není potřeba</a:t>
            </a:r>
          </a:p>
          <a:p>
            <a:r>
              <a:rPr lang="cs-CZ" dirty="0"/>
              <a:t>Porovnáváme se, ztrácíme identitu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„První povinnost, kterou člověk má, je ta vůči sobě. Každý člověk si dluží povinnost zjistit, jak žít naplněný a šťastný život.“ Napoleon </a:t>
            </a:r>
            <a:r>
              <a:rPr lang="cs-CZ" dirty="0" err="1"/>
              <a:t>Hill</a:t>
            </a:r>
            <a:r>
              <a:rPr lang="cs-CZ" dirty="0"/>
              <a:t> (Jak přelstít ďábla)</a:t>
            </a:r>
          </a:p>
        </p:txBody>
      </p:sp>
      <p:pic>
        <p:nvPicPr>
          <p:cNvPr id="5" name="Obrázek 4" descr="Obsah obrázku Písmo, text, bílé, Grafika&#10;&#10;Obsah generovaný pomocí AI může být nesprávný.">
            <a:extLst>
              <a:ext uri="{FF2B5EF4-FFF2-40B4-BE49-F238E27FC236}">
                <a16:creationId xmlns:a16="http://schemas.microsoft.com/office/drawing/2014/main" id="{9B2F586D-5142-D303-8EBD-F73A50949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48" y="72025"/>
            <a:ext cx="3932943" cy="524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1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92F706-518A-6A06-C1C5-AEC13E54F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Životospráva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343ED1-78B1-4428-5C1E-D9F5300C8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68" y="1950884"/>
            <a:ext cx="6477000" cy="5276633"/>
          </a:xfrm>
        </p:spPr>
        <p:txBody>
          <a:bodyPr/>
          <a:lstStyle/>
          <a:p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Životospráva je souhrn zásad a pravidel pro řízení života, zaměřený na udržení a zlepšení zdraví a kvality života. Vychází z principů správné výživy, dostatečného spánku, pohybu a odpočinku, a také z potřeby vyváženosti fyzické a duševní práce. 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9" name="Obrázek 8" descr="Obsah obrázku kreslené, oblečení, boty, ilustrace&#10;&#10;Obsah generovaný pomocí AI může být nesprávný.">
            <a:extLst>
              <a:ext uri="{FF2B5EF4-FFF2-40B4-BE49-F238E27FC236}">
                <a16:creationId xmlns:a16="http://schemas.microsoft.com/office/drawing/2014/main" id="{D3BACEAD-05F0-F998-9DF7-2090FF9D0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5" y="1415116"/>
            <a:ext cx="5298835" cy="423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52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75352-EF10-3E8B-0AA9-00F73A815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Máme to ve svých rukou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C1980D-D6B0-B80D-0014-167B0FCBC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88" y="1690688"/>
            <a:ext cx="8218420" cy="5032375"/>
          </a:xfrm>
        </p:spPr>
        <p:txBody>
          <a:bodyPr>
            <a:normAutofit fontScale="92500"/>
          </a:bodyPr>
          <a:lstStyle/>
          <a:p>
            <a:r>
              <a:rPr lang="cs-CZ" dirty="0"/>
              <a:t>Vyhněte se negativním lidem (posouvači/</a:t>
            </a:r>
            <a:r>
              <a:rPr lang="cs-CZ" dirty="0" err="1"/>
              <a:t>posí</a:t>
            </a:r>
            <a:r>
              <a:rPr lang="cs-CZ" dirty="0"/>
              <a:t>***i)</a:t>
            </a:r>
          </a:p>
          <a:p>
            <a:r>
              <a:rPr lang="cs-CZ" dirty="0"/>
              <a:t>Omezte sociální sítě</a:t>
            </a:r>
          </a:p>
          <a:p>
            <a:r>
              <a:rPr lang="cs-CZ" dirty="0"/>
              <a:t>Soustřeďte se na svoji cestu, kdo jste a jak se cítíte</a:t>
            </a:r>
          </a:p>
          <a:p>
            <a:r>
              <a:rPr lang="cs-CZ" dirty="0"/>
              <a:t>Vše, co děláte, dělejte kvůli sobě, nezavděčíte se všem</a:t>
            </a:r>
          </a:p>
          <a:p>
            <a:r>
              <a:rPr lang="cs-CZ" dirty="0"/>
              <a:t>Naslouchejte ostatním, jen tak se můžete dozvědět víc a utřídit si informace</a:t>
            </a:r>
          </a:p>
          <a:p>
            <a:r>
              <a:rPr lang="cs-CZ" dirty="0"/>
              <a:t>Nekomentujte ostatní</a:t>
            </a:r>
          </a:p>
          <a:p>
            <a:r>
              <a:rPr lang="cs-CZ" dirty="0"/>
              <a:t>Nevyžádané rady</a:t>
            </a:r>
          </a:p>
          <a:p>
            <a:r>
              <a:rPr lang="cs-CZ" dirty="0"/>
              <a:t>Váš negativismus hovoří pouze o vaší nevyrovnanosti</a:t>
            </a:r>
          </a:p>
          <a:p>
            <a:r>
              <a:rPr lang="cs-CZ" dirty="0"/>
              <a:t>Sebekontrola </a:t>
            </a:r>
          </a:p>
        </p:txBody>
      </p:sp>
      <p:pic>
        <p:nvPicPr>
          <p:cNvPr id="7" name="Obrázek 6" descr="Obsah obrázku text, Písmo, design&#10;&#10;Obsah generovaný pomocí AI může být nesprávný.">
            <a:extLst>
              <a:ext uri="{FF2B5EF4-FFF2-40B4-BE49-F238E27FC236}">
                <a16:creationId xmlns:a16="http://schemas.microsoft.com/office/drawing/2014/main" id="{C3AF09AD-FA51-9939-C2F6-1337C2262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808" y="0"/>
            <a:ext cx="3860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47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E3420E0-8264-10FE-3876-EEA472398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18" y="2139754"/>
            <a:ext cx="10998896" cy="2578491"/>
          </a:xfrm>
        </p:spPr>
        <p:txBody>
          <a:bodyPr>
            <a:normAutofit fontScale="90000"/>
          </a:bodyPr>
          <a:lstStyle/>
          <a:p>
            <a:r>
              <a:rPr lang="cs-CZ" dirty="0"/>
              <a:t>Poslouchejte své tělo a intuici, protože dřív nebo později se k nim opět vrátíte. Pokud ne, budete popírat svoji přirozenost a dostáváte se do „vězení“.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Tvořte si svoji identitu a nepopírejte ji. </a:t>
            </a:r>
            <a:br>
              <a:rPr lang="cs-CZ" dirty="0"/>
            </a:br>
            <a:br>
              <a:rPr lang="cs-CZ" dirty="0"/>
            </a:br>
            <a:r>
              <a:rPr lang="cs-CZ" dirty="0"/>
              <a:t>Naslouchejte a učte se.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Stůjte si za svým názorem, pokud ho umíte logicky vyargumentovat.</a:t>
            </a:r>
          </a:p>
        </p:txBody>
      </p:sp>
    </p:spTree>
    <p:extLst>
      <p:ext uri="{BB962C8B-B14F-4D97-AF65-F5344CB8AC3E}">
        <p14:creationId xmlns:p14="http://schemas.microsoft.com/office/powerpoint/2010/main" val="1748452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4A4975-B3FB-D08A-AA6A-3AEBE0AB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Rizikové chování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0323D1-1EB3-09E4-363F-36F889A9C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Kouření</a:t>
            </a:r>
          </a:p>
          <a:p>
            <a:r>
              <a:rPr lang="cs-CZ" dirty="0"/>
              <a:t>Návykové látky</a:t>
            </a:r>
          </a:p>
          <a:p>
            <a:r>
              <a:rPr lang="cs-CZ" dirty="0"/>
              <a:t>Alkohol</a:t>
            </a:r>
          </a:p>
          <a:p>
            <a:r>
              <a:rPr lang="cs-CZ" dirty="0" err="1"/>
              <a:t>Wapování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8288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3681E-A406-343F-DE7F-464CF3617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746" y="1530728"/>
            <a:ext cx="10515600" cy="1325563"/>
          </a:xfrm>
        </p:spPr>
        <p:txBody>
          <a:bodyPr/>
          <a:lstStyle/>
          <a:p>
            <a:r>
              <a:rPr lang="cs-CZ" b="1" dirty="0"/>
              <a:t>Prevence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183559-876C-8E47-D1C1-7F2BA4B53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596" y="2943973"/>
            <a:ext cx="3753257" cy="4351338"/>
          </a:xfrm>
        </p:spPr>
        <p:txBody>
          <a:bodyPr/>
          <a:lstStyle/>
          <a:p>
            <a:r>
              <a:rPr lang="cs-CZ" dirty="0"/>
              <a:t>Signály těla</a:t>
            </a:r>
          </a:p>
          <a:p>
            <a:r>
              <a:rPr lang="cs-CZ" dirty="0"/>
              <a:t>Preventivní prohlídky</a:t>
            </a:r>
          </a:p>
          <a:p>
            <a:r>
              <a:rPr lang="cs-CZ" dirty="0"/>
              <a:t>Hygiena</a:t>
            </a:r>
          </a:p>
          <a:p>
            <a:endParaRPr lang="cs-CZ" dirty="0"/>
          </a:p>
        </p:txBody>
      </p:sp>
      <p:pic>
        <p:nvPicPr>
          <p:cNvPr id="8" name="Obrázek 7" descr="Obsah obrázku interiér, nářadí, zeď, území&#10;&#10;Obsah generovaný pomocí AI může být nesprávný.">
            <a:extLst>
              <a:ext uri="{FF2B5EF4-FFF2-40B4-BE49-F238E27FC236}">
                <a16:creationId xmlns:a16="http://schemas.microsoft.com/office/drawing/2014/main" id="{2AEBE656-E136-35E9-9FD2-EEAE4B7BC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824" y="0"/>
            <a:ext cx="4576175" cy="6858000"/>
          </a:xfrm>
          <a:prstGeom prst="rect">
            <a:avLst/>
          </a:prstGeom>
        </p:spPr>
      </p:pic>
      <p:pic>
        <p:nvPicPr>
          <p:cNvPr id="10" name="Obrázek 9" descr="Obsah obrázku koupelna, voda, budova, okno&#10;&#10;Obsah generovaný pomocí AI může být nesprávný.">
            <a:extLst>
              <a:ext uri="{FF2B5EF4-FFF2-40B4-BE49-F238E27FC236}">
                <a16:creationId xmlns:a16="http://schemas.microsoft.com/office/drawing/2014/main" id="{C832B14B-4840-E0CB-B68C-9E386C63F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" y="0"/>
            <a:ext cx="4063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222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ísmo, bílé, Grafika&#10;&#10;Obsah generovaný pomocí AI může být nesprávný.">
            <a:extLst>
              <a:ext uri="{FF2B5EF4-FFF2-40B4-BE49-F238E27FC236}">
                <a16:creationId xmlns:a16="http://schemas.microsoft.com/office/drawing/2014/main" id="{D530578F-74CB-807F-6A90-6DB0336FE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894" y="0"/>
            <a:ext cx="5000625" cy="6858000"/>
          </a:xfrm>
          <a:prstGeom prst="rect">
            <a:avLst/>
          </a:prstGeom>
        </p:spPr>
      </p:pic>
      <p:pic>
        <p:nvPicPr>
          <p:cNvPr id="7" name="Obrázek 6" descr="Obsah obrázku text, Písmo, bílé, design&#10;&#10;Obsah generovaný pomocí AI může být nesprávný.">
            <a:extLst>
              <a:ext uri="{FF2B5EF4-FFF2-40B4-BE49-F238E27FC236}">
                <a16:creationId xmlns:a16="http://schemas.microsoft.com/office/drawing/2014/main" id="{6FBCDE11-E7DC-3630-7BF9-C2472D1D2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1" y="1803748"/>
            <a:ext cx="3216505" cy="4503107"/>
          </a:xfrm>
          <a:prstGeom prst="rect">
            <a:avLst/>
          </a:prstGeom>
        </p:spPr>
      </p:pic>
      <p:pic>
        <p:nvPicPr>
          <p:cNvPr id="11" name="Obrázek 10" descr="Obsah obrázku Karmín, zeď, interiér, červená&#10;&#10;Obsah generovaný pomocí AI může být nesprávný.">
            <a:extLst>
              <a:ext uri="{FF2B5EF4-FFF2-40B4-BE49-F238E27FC236}">
                <a16:creationId xmlns:a16="http://schemas.microsoft.com/office/drawing/2014/main" id="{6B419183-8206-11D1-1CE7-6324831A5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12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797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Písmo, snímek obrazovky, design&#10;&#10;Obsah generovaný pomocí AI může být nesprávný.">
            <a:extLst>
              <a:ext uri="{FF2B5EF4-FFF2-40B4-BE49-F238E27FC236}">
                <a16:creationId xmlns:a16="http://schemas.microsoft.com/office/drawing/2014/main" id="{71D94945-812F-1A17-49A4-6F0E2855C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524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FEA0D-D7F9-9C34-0011-ED57A82231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73410" y="2982716"/>
            <a:ext cx="9667861" cy="2077798"/>
          </a:xfrm>
        </p:spPr>
        <p:txBody>
          <a:bodyPr>
            <a:normAutofit/>
          </a:bodyPr>
          <a:lstStyle/>
          <a:p>
            <a:r>
              <a:rPr lang="cs-CZ" sz="3200" b="1" dirty="0"/>
              <a:t>OTÁZKY?</a:t>
            </a:r>
          </a:p>
        </p:txBody>
      </p:sp>
      <p:pic>
        <p:nvPicPr>
          <p:cNvPr id="6" name="Obrázek 5" descr="Obsah obrázku mrak, osoba, venku, tráva&#10;&#10;Obsah generovaný pomocí AI může být nesprávný.">
            <a:extLst>
              <a:ext uri="{FF2B5EF4-FFF2-40B4-BE49-F238E27FC236}">
                <a16:creationId xmlns:a16="http://schemas.microsoft.com/office/drawing/2014/main" id="{AE1271DD-82C7-3E7D-EC16-7398243CE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99" y="0"/>
            <a:ext cx="5486400" cy="6858000"/>
          </a:xfrm>
          <a:prstGeom prst="rect">
            <a:avLst/>
          </a:prstGeom>
        </p:spPr>
      </p:pic>
      <p:pic>
        <p:nvPicPr>
          <p:cNvPr id="20" name="Obrázek 19" descr="Obsah obrázku osoba, Loket, sval, břicho&#10;&#10;Obsah generovaný pomocí AI může být nesprávný.">
            <a:extLst>
              <a:ext uri="{FF2B5EF4-FFF2-40B4-BE49-F238E27FC236}">
                <a16:creationId xmlns:a16="http://schemas.microsoft.com/office/drawing/2014/main" id="{EC68AC30-77B7-E94D-2BFC-7DE1F228E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4232" cy="6858000"/>
          </a:xfrm>
          <a:prstGeom prst="rect">
            <a:avLst/>
          </a:prstGeom>
        </p:spPr>
      </p:pic>
      <p:pic>
        <p:nvPicPr>
          <p:cNvPr id="24" name="Obrázek 23" descr="Obsah obrázku jídlo, svačina, talíř, Rychlé občerstvení&#10;&#10;Obsah generovaný pomocí AI může být nesprávný.">
            <a:extLst>
              <a:ext uri="{FF2B5EF4-FFF2-40B4-BE49-F238E27FC236}">
                <a16:creationId xmlns:a16="http://schemas.microsoft.com/office/drawing/2014/main" id="{35A2732A-9A83-E62A-C129-E8AE94040A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94" y="0"/>
            <a:ext cx="4580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587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337F8-921D-0FD7-1F34-5271F3071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35" y="2431918"/>
            <a:ext cx="11654424" cy="1325563"/>
          </a:xfrm>
        </p:spPr>
        <p:txBody>
          <a:bodyPr/>
          <a:lstStyle/>
          <a:p>
            <a:r>
              <a:rPr lang="cs-CZ" b="1" dirty="0"/>
              <a:t>      Balanc                                             v životě.</a:t>
            </a:r>
          </a:p>
        </p:txBody>
      </p:sp>
      <p:pic>
        <p:nvPicPr>
          <p:cNvPr id="5" name="Zástupný obsah 4" descr="Obsah obrázku venku, voda, krajina, hora&#10;&#10;Obsah generovaný pomocí AI může být nesprávný.">
            <a:extLst>
              <a:ext uri="{FF2B5EF4-FFF2-40B4-BE49-F238E27FC236}">
                <a16:creationId xmlns:a16="http://schemas.microsoft.com/office/drawing/2014/main" id="{6E590214-5E8F-F8C3-0ED7-8376F2133E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62" y="5083"/>
            <a:ext cx="4576175" cy="6878019"/>
          </a:xfrm>
          <a:prstGeom prst="rect">
            <a:avLst/>
          </a:prstGeom>
        </p:spPr>
      </p:pic>
      <p:pic>
        <p:nvPicPr>
          <p:cNvPr id="10" name="Obrázek 9" descr="Obsah obrázku jídlo, stůl, nádobí, Prodej ovoce a zeleniny&#10;&#10;Obsah generovaný pomocí AI může být nesprávný.">
            <a:extLst>
              <a:ext uri="{FF2B5EF4-FFF2-40B4-BE49-F238E27FC236}">
                <a16:creationId xmlns:a16="http://schemas.microsoft.com/office/drawing/2014/main" id="{1E3DE55B-F53D-7093-8194-68921D2D4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46" y="3933173"/>
            <a:ext cx="2245241" cy="2949929"/>
          </a:xfrm>
          <a:prstGeom prst="rect">
            <a:avLst/>
          </a:prstGeom>
        </p:spPr>
      </p:pic>
      <p:pic>
        <p:nvPicPr>
          <p:cNvPr id="12" name="Obrázek 11" descr="Obsah obrázku osoba, venku, oblečení, území&#10;&#10;Obsah generovaný pomocí AI může být nesprávný.">
            <a:extLst>
              <a:ext uri="{FF2B5EF4-FFF2-40B4-BE49-F238E27FC236}">
                <a16:creationId xmlns:a16="http://schemas.microsoft.com/office/drawing/2014/main" id="{B0EA7ED0-6386-C06A-A6FD-7918F0F56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46" y="0"/>
            <a:ext cx="2012187" cy="2610922"/>
          </a:xfrm>
          <a:prstGeom prst="rect">
            <a:avLst/>
          </a:prstGeom>
        </p:spPr>
      </p:pic>
      <p:pic>
        <p:nvPicPr>
          <p:cNvPr id="14" name="Obrázek 13" descr="Obsah obrázku osoba, oblečení, boty, venku&#10;&#10;Obsah generovaný pomocí AI může být nesprávný.">
            <a:extLst>
              <a:ext uri="{FF2B5EF4-FFF2-40B4-BE49-F238E27FC236}">
                <a16:creationId xmlns:a16="http://schemas.microsoft.com/office/drawing/2014/main" id="{801D5C12-776F-8E06-7B08-90D066E7F5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613" y="1"/>
            <a:ext cx="1864945" cy="2610922"/>
          </a:xfrm>
          <a:prstGeom prst="rect">
            <a:avLst/>
          </a:prstGeom>
        </p:spPr>
      </p:pic>
      <p:pic>
        <p:nvPicPr>
          <p:cNvPr id="18" name="Obrázek 17" descr="Obsah obrázku skica, ilustrace, Kresby, umění&#10;&#10;Obsah generovaný pomocí AI může být nesprávný.">
            <a:extLst>
              <a:ext uri="{FF2B5EF4-FFF2-40B4-BE49-F238E27FC236}">
                <a16:creationId xmlns:a16="http://schemas.microsoft.com/office/drawing/2014/main" id="{3005220C-EB5C-9008-D648-3D7507113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212" y="3953895"/>
            <a:ext cx="2447101" cy="292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0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42188-2E15-9CB8-9F4B-89CE889B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4850CC-AE40-18DC-CD51-0DFE06716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Zvyky a návyky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Co ovlivňuje náš vzhled, stavbu těla</a:t>
            </a:r>
            <a:endParaRPr lang="cs-CZ" dirty="0"/>
          </a:p>
          <a:p>
            <a:r>
              <a:rPr lang="cs-CZ" dirty="0"/>
              <a:t>Pohyb</a:t>
            </a:r>
          </a:p>
          <a:p>
            <a:r>
              <a:rPr lang="cs-CZ" dirty="0"/>
              <a:t>Kvalitní stravování</a:t>
            </a:r>
          </a:p>
          <a:p>
            <a:r>
              <a:rPr lang="cs-CZ" dirty="0"/>
              <a:t>Pitný režim, kofein</a:t>
            </a:r>
          </a:p>
          <a:p>
            <a:r>
              <a:rPr lang="cs-CZ" dirty="0"/>
              <a:t>Regenerace, odpočinek</a:t>
            </a:r>
          </a:p>
          <a:p>
            <a:r>
              <a:rPr lang="cs-CZ" dirty="0"/>
              <a:t>Klidná mysl</a:t>
            </a:r>
          </a:p>
          <a:p>
            <a:r>
              <a:rPr lang="cs-CZ" dirty="0"/>
              <a:t>Rizikové chování </a:t>
            </a:r>
          </a:p>
          <a:p>
            <a:r>
              <a:rPr lang="cs-CZ" dirty="0"/>
              <a:t>Prevence</a:t>
            </a:r>
          </a:p>
        </p:txBody>
      </p:sp>
    </p:spTree>
    <p:extLst>
      <p:ext uri="{BB962C8B-B14F-4D97-AF65-F5344CB8AC3E}">
        <p14:creationId xmlns:p14="http://schemas.microsoft.com/office/powerpoint/2010/main" val="425158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1CED1E0-0FE7-79A1-D6AF-7545027F1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Zvyky a návyky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5032B19-8B7C-44DF-0A8F-7249AB576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681163"/>
            <a:ext cx="5157787" cy="823912"/>
          </a:xfrm>
        </p:spPr>
        <p:txBody>
          <a:bodyPr>
            <a:normAutofit/>
          </a:bodyPr>
          <a:lstStyle/>
          <a:p>
            <a:r>
              <a:rPr lang="cs-CZ" sz="2800" dirty="0"/>
              <a:t>Zvyk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275F78F-7086-1B2B-2D35-B5F2105DA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2529997"/>
            <a:ext cx="5157787" cy="368458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Opakované věci, které lze změnit</a:t>
            </a:r>
          </a:p>
          <a:p>
            <a:r>
              <a:rPr lang="cs-CZ" dirty="0"/>
              <a:t>Pozitivní/negativní</a:t>
            </a:r>
          </a:p>
          <a:p>
            <a:r>
              <a:rPr lang="cs-CZ" dirty="0"/>
              <a:t>Četnost opakování je mění na návyk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Ráno piji džus/běhám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Ráda čtu před spaním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Nedodržuji pitný režim</a:t>
            </a:r>
          </a:p>
          <a:p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DFF6CF87-FE43-3FC4-D6A4-20412231A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Návyk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1632586B-6FE5-4E6C-8161-30727A38F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29997"/>
            <a:ext cx="5183188" cy="368458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Dlouhodobé zvyky, které se do nás postupně vryjí (kód) a je těžké je v dospělosti změnit</a:t>
            </a:r>
          </a:p>
          <a:p>
            <a:r>
              <a:rPr lang="cs-CZ" dirty="0"/>
              <a:t>Pozitivní/negativní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Kouření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Jím sladké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Nesportuji</a:t>
            </a:r>
          </a:p>
        </p:txBody>
      </p:sp>
    </p:spTree>
    <p:extLst>
      <p:ext uri="{BB962C8B-B14F-4D97-AF65-F5344CB8AC3E}">
        <p14:creationId xmlns:p14="http://schemas.microsoft.com/office/powerpoint/2010/main" val="2896453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9A61936F-35B1-5D94-8D8B-BDDAFC35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992" y="3004212"/>
            <a:ext cx="5023981" cy="1325563"/>
          </a:xfrm>
        </p:spPr>
        <p:txBody>
          <a:bodyPr>
            <a:noAutofit/>
          </a:bodyPr>
          <a:lstStyle/>
          <a:p>
            <a:r>
              <a:rPr lang="cs-CZ" sz="2800" dirty="0"/>
              <a:t>Dávejte si pozor, na co jste zvyklý, protože se to může stát vaším návykem. </a:t>
            </a:r>
            <a:r>
              <a:rPr lang="cs-CZ" sz="2800" b="1" dirty="0"/>
              <a:t>Později </a:t>
            </a:r>
            <a:r>
              <a:rPr lang="cs-CZ" sz="2800" dirty="0"/>
              <a:t>je </a:t>
            </a:r>
            <a:r>
              <a:rPr lang="cs-CZ" sz="2800" b="1" dirty="0"/>
              <a:t>těžší </a:t>
            </a:r>
            <a:r>
              <a:rPr lang="cs-CZ" sz="2800" dirty="0"/>
              <a:t>tyto zažité </a:t>
            </a:r>
            <a:r>
              <a:rPr lang="cs-CZ" sz="2800" b="1" dirty="0"/>
              <a:t>stereotypy měnit </a:t>
            </a:r>
            <a:r>
              <a:rPr lang="cs-CZ" sz="2800" dirty="0"/>
              <a:t>a je potřeba více vůle a energie na změnu těchto návyků. Naopak budování správných zvyků-návyků vám usnadní cestu životem.</a:t>
            </a:r>
          </a:p>
        </p:txBody>
      </p:sp>
      <p:pic>
        <p:nvPicPr>
          <p:cNvPr id="13" name="Obrázek 12" descr="Obsah obrázku venku, turistika, oblečení, rostlina&#10;&#10;Obsah generovaný pomocí AI může být nesprávný.">
            <a:extLst>
              <a:ext uri="{FF2B5EF4-FFF2-40B4-BE49-F238E27FC236}">
                <a16:creationId xmlns:a16="http://schemas.microsoft.com/office/drawing/2014/main" id="{CC02CF3A-AE43-7131-6044-544913748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14" y="0"/>
            <a:ext cx="5888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5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5D269-50BE-F3FD-19EF-463C6E653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  <a:t>Co ovlivňuje náš vzhled, stavbu těla</a:t>
            </a:r>
            <a:endParaRPr lang="cs-CZ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A831A3-C6FB-3F3C-925D-8FACED01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88" y="2141537"/>
            <a:ext cx="10515600" cy="435133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Psychika (motivace, zvyky, návyky)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Sociální (rodina, práce, škola, víra)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Genetika (věk, pohlaví, zdraví)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Somatické (stavba, svaly, energie, hormony)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Pohybová aktivita (pracovní, sportovní, hobby, léčebná, …)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Trénink (druh, intenzita, doba trvání, objem, frekvence)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Regenerace (výživa, spánek, meditace, masáže, otužování, míra stresu)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9664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D4658-68A8-AEE6-7A28-D4231A18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Psychický faktor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EC2BE40-9A47-0F48-D9CA-7D142825EB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Vnější prostředí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Rodina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Přátelé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Disciplína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Dlouhodobá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Dlouhodobá myšlenka, přesvědčení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Dlouhodobé priority</a:t>
            </a:r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2831F65-22C3-98BB-80B2-48A6BDC929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Motivace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Krátkodobá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Krátkodobé přesvědčení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Občasné přesvědčení o tom, co chceme nebo děláme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Stres/nálada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Cyklus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Nenadálá životní situace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Běžné povinnosti v životě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5239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1642</Words>
  <Application>Microsoft Office PowerPoint</Application>
  <PresentationFormat>Širokoúhlá obrazovka</PresentationFormat>
  <Paragraphs>343</Paragraphs>
  <Slides>47</Slides>
  <Notes>1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3" baseType="lpstr">
      <vt:lpstr>Aptos</vt:lpstr>
      <vt:lpstr>Aptos Display</vt:lpstr>
      <vt:lpstr>Arial</vt:lpstr>
      <vt:lpstr>Open Sans Flex</vt:lpstr>
      <vt:lpstr>Wingdings</vt:lpstr>
      <vt:lpstr>Motiv Office</vt:lpstr>
      <vt:lpstr>Zdravé tělo – zdravá mysl</vt:lpstr>
      <vt:lpstr>Kvalifikace</vt:lpstr>
      <vt:lpstr>Prezentace aplikace PowerPoint</vt:lpstr>
      <vt:lpstr>Životospráva</vt:lpstr>
      <vt:lpstr>Obsah</vt:lpstr>
      <vt:lpstr>Zvyky a návyky</vt:lpstr>
      <vt:lpstr>Dávejte si pozor, na co jste zvyklý, protože se to může stát vaším návykem. Později je těžší tyto zažité stereotypy měnit a je potřeba více vůle a energie na změnu těchto návyků. Naopak budování správných zvyků-návyků vám usnadní cestu životem.</vt:lpstr>
      <vt:lpstr>Co ovlivňuje náš vzhled, stavbu těla</vt:lpstr>
      <vt:lpstr>Psychický faktor</vt:lpstr>
      <vt:lpstr>Sociální faktor</vt:lpstr>
      <vt:lpstr>Genetika - věk, pohlaví</vt:lpstr>
      <vt:lpstr>Kvalita života (zdraví)</vt:lpstr>
      <vt:lpstr>Somatické vlivy</vt:lpstr>
      <vt:lpstr>Pohybová aktivita</vt:lpstr>
      <vt:lpstr>Prezentace aplikace PowerPoint</vt:lpstr>
      <vt:lpstr>Přirozený pohyb vs. trénink</vt:lpstr>
      <vt:lpstr>Co je důležitější?</vt:lpstr>
      <vt:lpstr>Oboje</vt:lpstr>
      <vt:lpstr>Jak často?</vt:lpstr>
      <vt:lpstr>Prezentace aplikace PowerPoint</vt:lpstr>
      <vt:lpstr>Kvalitní potraviny, rozložení makronutrientů</vt:lpstr>
      <vt:lpstr>Množství jídla, timing</vt:lpstr>
      <vt:lpstr>Vyhnout se extrémům</vt:lpstr>
      <vt:lpstr>Dlouhodobě vyšší příjem</vt:lpstr>
      <vt:lpstr>Zdravé střevo = zdravá mysl</vt:lpstr>
      <vt:lpstr>Prezentace aplikace PowerPoint</vt:lpstr>
      <vt:lpstr>Prezentace aplikace PowerPoint</vt:lpstr>
      <vt:lpstr>Pitný režim</vt:lpstr>
      <vt:lpstr>Regenerace</vt:lpstr>
      <vt:lpstr>Prezentace aplikace PowerPoint</vt:lpstr>
      <vt:lpstr>Odpočinek</vt:lpstr>
      <vt:lpstr>Prezentace aplikace PowerPoint</vt:lpstr>
      <vt:lpstr>Odpočinek/lenost/únava</vt:lpstr>
      <vt:lpstr>Klidná mysl</vt:lpstr>
      <vt:lpstr>Jak ovlivňuje špatná psychika životní styl?</vt:lpstr>
      <vt:lpstr>Overthinking</vt:lpstr>
      <vt:lpstr>Uložte krabici do skříně</vt:lpstr>
      <vt:lpstr>Dejte prostor svým emocím</vt:lpstr>
      <vt:lpstr>Unášení</vt:lpstr>
      <vt:lpstr>Máme to ve svých rukou</vt:lpstr>
      <vt:lpstr>Poslouchejte své tělo a intuici, protože dřív nebo později se k nim opět vrátíte. Pokud ne, budete popírat svoji přirozenost a dostáváte se do „vězení“.  Tvořte si svoji identitu a nepopírejte ji.   Naslouchejte a učte se.  Stůjte si za svým názorem, pokud ho umíte logicky vyargumentovat.</vt:lpstr>
      <vt:lpstr>Rizikové chování</vt:lpstr>
      <vt:lpstr>Prevence</vt:lpstr>
      <vt:lpstr>Prezentace aplikace PowerPoint</vt:lpstr>
      <vt:lpstr>Prezentace aplikace PowerPoint</vt:lpstr>
      <vt:lpstr>OTÁZKY?</vt:lpstr>
      <vt:lpstr>      Balanc                                             v životě.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Ester Marečková</dc:creator>
  <cp:lastModifiedBy>Ester Marečková</cp:lastModifiedBy>
  <cp:revision>2</cp:revision>
  <dcterms:created xsi:type="dcterms:W3CDTF">2026-02-03T15:03:28Z</dcterms:created>
  <dcterms:modified xsi:type="dcterms:W3CDTF">2026-03-10T18:58:43Z</dcterms:modified>
</cp:coreProperties>
</file>